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fr-F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0ECAF"/>
    <a:srgbClr val="42DE76"/>
    <a:srgbClr val="FFFF99"/>
    <a:srgbClr val="94B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22" autoAdjust="0"/>
  </p:normalViewPr>
  <p:slideViewPr>
    <p:cSldViewPr>
      <p:cViewPr>
        <p:scale>
          <a:sx n="10" d="100"/>
          <a:sy n="10" d="100"/>
        </p:scale>
        <p:origin x="2892" y="354"/>
      </p:cViewPr>
      <p:guideLst>
        <p:guide orient="horz" pos="13608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3225" y="10901365"/>
            <a:ext cx="20412551" cy="23224902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35568" y="10901365"/>
            <a:ext cx="60767595" cy="23224902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35570" y="63507940"/>
            <a:ext cx="40590072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605700" y="63507940"/>
            <a:ext cx="40590075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452FE-6023-4A11-A1ED-F29AD17E5D92}" type="datetimeFigureOut">
              <a:rPr lang="fr-FR" smtClean="0"/>
              <a:pPr/>
              <a:t>28/05/2022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9D7D6-FE23-4F3D-A417-907100E8A3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28803600" cy="3243134"/>
          </a:xfrm>
        </p:spPr>
        <p:txBody>
          <a:bodyPr>
            <a:normAutofit/>
          </a:bodyPr>
          <a:lstStyle/>
          <a:p>
            <a:r>
              <a:rPr lang="fr-FR" sz="5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5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5188938" y="22174204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E6C591E-C354-467D-B383-C866D88E283D}"/>
              </a:ext>
            </a:extLst>
          </p:cNvPr>
          <p:cNvSpPr/>
          <p:nvPr/>
        </p:nvSpPr>
        <p:spPr>
          <a:xfrm>
            <a:off x="-115775" y="3479636"/>
            <a:ext cx="28821411" cy="397992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200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A48535A8-472F-4357-90F3-C4BF84818FC5}"/>
              </a:ext>
            </a:extLst>
          </p:cNvPr>
          <p:cNvSpPr txBox="1"/>
          <p:nvPr/>
        </p:nvSpPr>
        <p:spPr>
          <a:xfrm>
            <a:off x="-36194" y="3272538"/>
            <a:ext cx="28732635" cy="3101176"/>
          </a:xfrm>
          <a:prstGeom prst="rect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Titre de la communication</a:t>
            </a:r>
            <a:endParaRPr lang="fr-FR" sz="2400" u="sng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u="sng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8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NOM Prénoms</a:t>
            </a:r>
            <a:r>
              <a:rPr lang="fr-FR" sz="2800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1*</a:t>
            </a:r>
            <a:r>
              <a:rPr lang="fr-FR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NOM Prénoms</a:t>
            </a:r>
            <a:r>
              <a:rPr lang="fr-FR" sz="2800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fr-FR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(Auteur communiquant doit être surligné, Times New Roman, 16pt)</a:t>
            </a:r>
          </a:p>
          <a:p>
            <a:pPr algn="ctr"/>
            <a:r>
              <a:rPr lang="fr-FR" sz="2800" i="1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fr-FR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Affiliation de l’auteur- Laboratoire-Université - (Times New Raman 14pt)</a:t>
            </a:r>
            <a:endParaRPr lang="fr-FR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800" i="1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fr-FR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Affiliation de l’auteur- Laboratoire-Université -(Times New Raman 14pt)</a:t>
            </a:r>
            <a:endParaRPr lang="fr-FR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fr-FR" sz="2800" i="1" dirty="0"/>
              <a:t>.</a:t>
            </a:r>
            <a:r>
              <a:rPr lang="fr-FR" sz="2800" b="1" i="1" dirty="0"/>
              <a:t>Correspondant auteur :  </a:t>
            </a:r>
            <a:endParaRPr lang="fr-FR" sz="2800" dirty="0"/>
          </a:p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26F4794-B794-4FA6-A7E1-3A775D3A3D50}"/>
              </a:ext>
            </a:extLst>
          </p:cNvPr>
          <p:cNvSpPr/>
          <p:nvPr/>
        </p:nvSpPr>
        <p:spPr>
          <a:xfrm>
            <a:off x="17812" y="3163560"/>
            <a:ext cx="28803600" cy="7957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65646E5-605A-4D97-998D-9B75CE2C946F}"/>
              </a:ext>
            </a:extLst>
          </p:cNvPr>
          <p:cNvSpPr/>
          <p:nvPr/>
        </p:nvSpPr>
        <p:spPr>
          <a:xfrm flipV="1">
            <a:off x="-36194" y="5954167"/>
            <a:ext cx="28821411" cy="4571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91E0BCD-791D-46E0-8350-456DB60A57BF}"/>
              </a:ext>
            </a:extLst>
          </p:cNvPr>
          <p:cNvSpPr txBox="1"/>
          <p:nvPr/>
        </p:nvSpPr>
        <p:spPr>
          <a:xfrm>
            <a:off x="10319923" y="39084779"/>
            <a:ext cx="17787334" cy="282417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r>
              <a:rPr lang="fr-FR" sz="3600" b="1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000" dirty="0">
                <a:latin typeface="Times New Roman" pitchFamily="18" charset="0"/>
                <a:cs typeface="Times New Roman" pitchFamily="18" charset="0"/>
              </a:rPr>
              <a:t>e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Times New Roman 14pt</a:t>
            </a: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C414E200-2EA6-40CF-BF74-0777597B5375}"/>
              </a:ext>
            </a:extLst>
          </p:cNvPr>
          <p:cNvSpPr txBox="1"/>
          <p:nvPr/>
        </p:nvSpPr>
        <p:spPr>
          <a:xfrm>
            <a:off x="133855" y="17765182"/>
            <a:ext cx="9838204" cy="470161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fr-FR" sz="36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Times New Roman 18-20pt</a:t>
            </a: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24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D4BD27A1-48F4-4D08-8074-E92E242B0FC1}"/>
              </a:ext>
            </a:extLst>
          </p:cNvPr>
          <p:cNvSpPr txBox="1"/>
          <p:nvPr/>
        </p:nvSpPr>
        <p:spPr>
          <a:xfrm>
            <a:off x="110703" y="8102785"/>
            <a:ext cx="9864558" cy="765626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pPr algn="just"/>
            <a:r>
              <a:rPr lang="fr-FR" sz="3600" dirty="0"/>
              <a:t>Times New Roman 18-20pt</a:t>
            </a:r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0C2748CC-315E-441B-A01E-279505835F80}"/>
              </a:ext>
            </a:extLst>
          </p:cNvPr>
          <p:cNvSpPr txBox="1"/>
          <p:nvPr/>
        </p:nvSpPr>
        <p:spPr>
          <a:xfrm>
            <a:off x="259289" y="24026154"/>
            <a:ext cx="9702499" cy="177120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fr-FR" sz="18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fr-FR" sz="18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6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Times New Roman 18-20pt</a:t>
            </a: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04F70392-660C-4C12-B7EF-FE271B149E57}"/>
              </a:ext>
            </a:extLst>
          </p:cNvPr>
          <p:cNvSpPr txBox="1"/>
          <p:nvPr/>
        </p:nvSpPr>
        <p:spPr>
          <a:xfrm>
            <a:off x="10251122" y="6533100"/>
            <a:ext cx="9874531" cy="13160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RÉSULTATS ET DISCUSSION</a:t>
            </a:r>
          </a:p>
          <a:p>
            <a:pPr algn="ctr"/>
            <a:endParaRPr lang="fr-FR" sz="13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68730BC2-B1D4-4205-A68B-8D3C0DE8CD36}"/>
              </a:ext>
            </a:extLst>
          </p:cNvPr>
          <p:cNvSpPr txBox="1"/>
          <p:nvPr/>
        </p:nvSpPr>
        <p:spPr>
          <a:xfrm>
            <a:off x="20339603" y="8065196"/>
            <a:ext cx="8307073" cy="1338091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pPr algn="just"/>
            <a:r>
              <a:rPr lang="fr-FR" sz="3600" dirty="0"/>
              <a:t>Times New Roman 18-20pt</a:t>
            </a:r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CC56AA8-6E64-858F-C072-4E1D6BB13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4" y="309390"/>
            <a:ext cx="3384376" cy="2248529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E6763FD9-F912-EDDB-0C19-9437A05BED7E}"/>
              </a:ext>
            </a:extLst>
          </p:cNvPr>
          <p:cNvSpPr txBox="1"/>
          <p:nvPr/>
        </p:nvSpPr>
        <p:spPr>
          <a:xfrm>
            <a:off x="3744617" y="216324"/>
            <a:ext cx="203782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DZ" sz="2800" b="1" dirty="0">
                <a:solidFill>
                  <a:srgbClr val="256594"/>
                </a:solidFill>
                <a:effectLst/>
                <a:ea typeface="Verdana" panose="020B0604030504040204" pitchFamily="34" charset="0"/>
                <a:cs typeface="Arial" panose="020B0604020202020204" pitchFamily="34" charset="0"/>
              </a:rPr>
              <a:t>École Nationale Supérieure Vétérinaire</a:t>
            </a:r>
            <a:r>
              <a:rPr lang="fr-FR" sz="2800" b="1" dirty="0">
                <a:effectLst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r-FR" sz="2800" b="1" i="0" dirty="0">
                <a:effectLst/>
              </a:rPr>
              <a:t>RABIE BOUCHAMA</a:t>
            </a:r>
          </a:p>
          <a:p>
            <a:pPr algn="ctr"/>
            <a:r>
              <a:rPr lang="fr-DZ" sz="2800" b="1" dirty="0">
                <a:solidFill>
                  <a:srgbClr val="256594"/>
                </a:solidFill>
                <a:effectLst/>
                <a:ea typeface="Verdana" panose="020B0604030504040204" pitchFamily="34" charset="0"/>
                <a:cs typeface="Arial" panose="020B0604020202020204" pitchFamily="34" charset="0"/>
              </a:rPr>
              <a:t>Laboratoire de Recherche : Santé &amp; Production Animales (SPA)</a:t>
            </a:r>
            <a:endParaRPr lang="fr-DZ" sz="28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5400" b="1" dirty="0">
                <a:solidFill>
                  <a:srgbClr val="FF0000"/>
                </a:solidFill>
              </a:rPr>
              <a:t>1ère Journée Internationale SPA (1</a:t>
            </a:r>
            <a:r>
              <a:rPr lang="fr-FR" sz="5400" b="1" baseline="30000" dirty="0">
                <a:solidFill>
                  <a:srgbClr val="FF0000"/>
                </a:solidFill>
              </a:rPr>
              <a:t>ère</a:t>
            </a:r>
            <a:r>
              <a:rPr lang="fr-FR" sz="5400" b="1" dirty="0">
                <a:solidFill>
                  <a:srgbClr val="FF0000"/>
                </a:solidFill>
              </a:rPr>
              <a:t> JISPA):  Santé &amp; Bien-Être Animal    4 JUIN 2022</a:t>
            </a:r>
            <a:r>
              <a:rPr lang="fr-FR" sz="5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BF2B082-DFE0-270F-1A28-097882F99F90}"/>
              </a:ext>
            </a:extLst>
          </p:cNvPr>
          <p:cNvSpPr txBox="1"/>
          <p:nvPr/>
        </p:nvSpPr>
        <p:spPr>
          <a:xfrm>
            <a:off x="10223552" y="8038260"/>
            <a:ext cx="9864558" cy="2926218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pPr algn="just"/>
            <a:r>
              <a:rPr lang="fr-FR" sz="3600" dirty="0"/>
              <a:t>Times New Roman 18-20pt</a:t>
            </a:r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597D7BD-6AE8-EA03-C12B-1D794CF93151}"/>
              </a:ext>
            </a:extLst>
          </p:cNvPr>
          <p:cNvSpPr txBox="1"/>
          <p:nvPr/>
        </p:nvSpPr>
        <p:spPr>
          <a:xfrm>
            <a:off x="134781" y="6492513"/>
            <a:ext cx="9874531" cy="156229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4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RÉSUMÉ</a:t>
            </a:r>
          </a:p>
          <a:p>
            <a:pPr algn="ctr"/>
            <a:endParaRPr lang="fr-FR" sz="48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E17A3AA3-C59A-5F95-0715-8A928A780D56}"/>
              </a:ext>
            </a:extLst>
          </p:cNvPr>
          <p:cNvSpPr txBox="1"/>
          <p:nvPr/>
        </p:nvSpPr>
        <p:spPr>
          <a:xfrm>
            <a:off x="133855" y="16326188"/>
            <a:ext cx="9781231" cy="13160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INTRODUCTION/OBJECTIFS</a:t>
            </a:r>
          </a:p>
          <a:p>
            <a:pPr algn="ctr"/>
            <a:endParaRPr lang="fr-FR" sz="13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3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363C288E-2DAE-20FF-5A99-1034B64D7086}"/>
              </a:ext>
            </a:extLst>
          </p:cNvPr>
          <p:cNvSpPr txBox="1"/>
          <p:nvPr/>
        </p:nvSpPr>
        <p:spPr>
          <a:xfrm>
            <a:off x="219922" y="22590884"/>
            <a:ext cx="9781231" cy="13160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MATÉRIELS ET MÉTHODES</a:t>
            </a:r>
          </a:p>
          <a:p>
            <a:pPr algn="ctr"/>
            <a:endParaRPr lang="fr-FR" sz="13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3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21B7D194-EEF4-8007-FE24-3DE212913671}"/>
              </a:ext>
            </a:extLst>
          </p:cNvPr>
          <p:cNvSpPr txBox="1"/>
          <p:nvPr/>
        </p:nvSpPr>
        <p:spPr>
          <a:xfrm>
            <a:off x="20410686" y="6605108"/>
            <a:ext cx="8235990" cy="13160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algn="ctr"/>
            <a:endParaRPr lang="fr-FR" sz="13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B1D0FF74-3D57-BBFF-3ED9-7374052FFED1}"/>
              </a:ext>
            </a:extLst>
          </p:cNvPr>
          <p:cNvSpPr txBox="1"/>
          <p:nvPr/>
        </p:nvSpPr>
        <p:spPr>
          <a:xfrm>
            <a:off x="10355199" y="37496540"/>
            <a:ext cx="9146373" cy="13160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REMERCIMENTS</a:t>
            </a:r>
          </a:p>
          <a:p>
            <a:pPr algn="ctr"/>
            <a:endParaRPr lang="fr-FR" sz="13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3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B08B89C0-1200-2A62-23C3-29AD07564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03151" y="309390"/>
            <a:ext cx="3157268" cy="231664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E6B2BAD-3920-2B30-E06B-49AFCCF9A083}"/>
              </a:ext>
            </a:extLst>
          </p:cNvPr>
          <p:cNvSpPr/>
          <p:nvPr/>
        </p:nvSpPr>
        <p:spPr>
          <a:xfrm>
            <a:off x="507577" y="3535693"/>
            <a:ext cx="3672407" cy="2091067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CODE</a:t>
            </a:r>
            <a:endParaRPr lang="fr-DZ" sz="6600" dirty="0">
              <a:solidFill>
                <a:srgbClr val="FF0000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7699144-DB60-8D21-1FD6-148F27AAFB27}"/>
              </a:ext>
            </a:extLst>
          </p:cNvPr>
          <p:cNvSpPr txBox="1"/>
          <p:nvPr/>
        </p:nvSpPr>
        <p:spPr>
          <a:xfrm>
            <a:off x="20310509" y="23080580"/>
            <a:ext cx="8307073" cy="154440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84143" tIns="42072" rIns="84143" bIns="42072" rtlCol="0">
            <a:spAutoFit/>
          </a:bodyPr>
          <a:lstStyle/>
          <a:p>
            <a:pPr algn="just"/>
            <a:endParaRPr lang="fr-FR" sz="3600" dirty="0"/>
          </a:p>
          <a:p>
            <a:pPr algn="just"/>
            <a:endParaRPr lang="fr-FR" sz="3600" dirty="0"/>
          </a:p>
          <a:p>
            <a:pPr algn="just"/>
            <a:endParaRPr lang="fr-FR" sz="3600" dirty="0"/>
          </a:p>
          <a:p>
            <a:pPr algn="just"/>
            <a:endParaRPr lang="fr-FR" sz="3600" dirty="0"/>
          </a:p>
          <a:p>
            <a:pPr algn="just"/>
            <a:endParaRPr lang="fr-FR" sz="3600" dirty="0"/>
          </a:p>
          <a:p>
            <a:pPr algn="just"/>
            <a:r>
              <a:rPr lang="fr-FR" sz="3600" dirty="0"/>
              <a:t>Times New Roman 18-20pt</a:t>
            </a:r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F33333F-D295-9B7C-8932-7938FE6628EA}"/>
              </a:ext>
            </a:extLst>
          </p:cNvPr>
          <p:cNvSpPr txBox="1"/>
          <p:nvPr/>
        </p:nvSpPr>
        <p:spPr>
          <a:xfrm>
            <a:off x="20349874" y="21931779"/>
            <a:ext cx="8235991" cy="103907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RÉFÉRENCES BIBLIOGRAPHIQUES</a:t>
            </a:r>
          </a:p>
          <a:p>
            <a:pPr algn="ctr"/>
            <a:endParaRPr lang="fr-FR" sz="13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3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CC00AA-FD23-A3AC-9F08-BB98314E519B}"/>
              </a:ext>
            </a:extLst>
          </p:cNvPr>
          <p:cNvSpPr/>
          <p:nvPr/>
        </p:nvSpPr>
        <p:spPr>
          <a:xfrm>
            <a:off x="24698944" y="3528692"/>
            <a:ext cx="3672407" cy="2091067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Logo de votre institution</a:t>
            </a:r>
            <a:endParaRPr lang="fr-DZ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138</Words>
  <Application>Microsoft Office PowerPoint</Application>
  <PresentationFormat>Personnalisé</PresentationFormat>
  <Paragraphs>326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de la toxicité sur la paroi colique d’un produit antiparasitaire  à base d’avermectine chez le rat wistar</dc:title>
  <dc:creator>USER</dc:creator>
  <cp:lastModifiedBy>ECC</cp:lastModifiedBy>
  <cp:revision>126</cp:revision>
  <dcterms:created xsi:type="dcterms:W3CDTF">2013-11-26T18:15:47Z</dcterms:created>
  <dcterms:modified xsi:type="dcterms:W3CDTF">2022-05-28T18:44:50Z</dcterms:modified>
</cp:coreProperties>
</file>