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27F2D-5D00-4C5E-8E98-D441E6C44864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AF482-0E24-43EE-A7CE-6304E1DB34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6913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504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8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312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306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000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360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16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5998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57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284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fr-FR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72328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77F15158-4AEF-4E2F-B897-3F8CEA3DFB78}" type="datetimeFigureOut">
              <a:rPr lang="fr-FR" smtClean="0"/>
              <a:t>01/07/2023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290D66C-38AD-4204-A3D9-A68512C616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191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9">
            <a:extLst>
              <a:ext uri="{FF2B5EF4-FFF2-40B4-BE49-F238E27FC236}">
                <a16:creationId xmlns:a16="http://schemas.microsoft.com/office/drawing/2014/main" id="{C4EC1B45-A79E-6527-CAC0-ED9324C0DB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9991" y="-292470"/>
            <a:ext cx="8901443" cy="105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438840" tIns="219600" rIns="438840" bIns="2196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sz="3600" dirty="0">
              <a:latin typeface="Verdana" panose="020B060403050404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en-US" altLang="fr-F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Titre</a:t>
            </a:r>
            <a:r>
              <a:rPr lang="en-US" alt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(1ère </a:t>
            </a:r>
            <a:r>
              <a:rPr lang="en-US" altLang="fr-F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lettre</a:t>
            </a:r>
            <a:r>
              <a:rPr lang="en-US" alt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altLang="fr-F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chaque</a:t>
            </a:r>
            <a:r>
              <a:rPr lang="en-US" alt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 </a:t>
            </a:r>
            <a:r>
              <a:rPr lang="en-US" altLang="fr-F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altLang="fr-F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majuscule)</a:t>
            </a:r>
          </a:p>
          <a:p>
            <a:pPr algn="ctr" eaLnBrk="1" hangingPunct="1">
              <a:buClrTx/>
              <a:buFontTx/>
              <a:buNone/>
            </a:pPr>
            <a:endParaRPr lang="en-US" altLang="fr-F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30">
            <a:extLst>
              <a:ext uri="{FF2B5EF4-FFF2-40B4-BE49-F238E27FC236}">
                <a16:creationId xmlns:a16="http://schemas.microsoft.com/office/drawing/2014/main" id="{A8928EA0-3AB8-0DCB-9A42-20EE3E150B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1434" y="95536"/>
            <a:ext cx="1109075" cy="7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" name="Picture 31">
            <a:extLst>
              <a:ext uri="{FF2B5EF4-FFF2-40B4-BE49-F238E27FC236}">
                <a16:creationId xmlns:a16="http://schemas.microsoft.com/office/drawing/2014/main" id="{362D83E1-E403-85B5-3394-F3D1E0DD5E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91" y="79943"/>
            <a:ext cx="1166528" cy="79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AutoShape 4">
            <a:extLst>
              <a:ext uri="{FF2B5EF4-FFF2-40B4-BE49-F238E27FC236}">
                <a16:creationId xmlns:a16="http://schemas.microsoft.com/office/drawing/2014/main" id="{191293D7-0F5E-33FA-DE20-773C683D7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54046"/>
            <a:ext cx="2546321" cy="2414705"/>
          </a:xfrm>
          <a:prstGeom prst="roundRect">
            <a:avLst>
              <a:gd name="adj" fmla="val 11727"/>
            </a:avLst>
          </a:prstGeom>
          <a:solidFill>
            <a:srgbClr val="FFFFFF"/>
          </a:solidFill>
          <a:ln w="19080" cap="rnd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dirty="0"/>
          </a:p>
        </p:txBody>
      </p:sp>
      <p:sp>
        <p:nvSpPr>
          <p:cNvPr id="14" name="Text Box 24">
            <a:extLst>
              <a:ext uri="{FF2B5EF4-FFF2-40B4-BE49-F238E27FC236}">
                <a16:creationId xmlns:a16="http://schemas.microsoft.com/office/drawing/2014/main" id="{5386C83A-0E9C-FEFC-DE84-3DF3B79E1D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4900" y="723547"/>
            <a:ext cx="6457955" cy="83317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fr-FR" altLang="fr-FR" sz="1200" b="1" u="sng" dirty="0">
                <a:latin typeface="Times New Roman" panose="02020603050405020304" pitchFamily="18" charset="0"/>
                <a:cs typeface="Tahoma" panose="020B0604030504040204" pitchFamily="34" charset="0"/>
              </a:rPr>
              <a:t>NOM  et Prénoms</a:t>
            </a:r>
            <a:r>
              <a:rPr lang="fr-FR" altLang="fr-FR" sz="1200" b="1" baseline="30000" dirty="0">
                <a:latin typeface="Times New Roman" panose="02020603050405020304" pitchFamily="18" charset="0"/>
                <a:cs typeface="Tahoma" panose="020B0604030504040204" pitchFamily="34" charset="0"/>
              </a:rPr>
              <a:t>1*</a:t>
            </a:r>
            <a:r>
              <a:rPr lang="fr-FR" altLang="fr-FR" sz="1200" b="1" dirty="0">
                <a:latin typeface="Times New Roman" panose="02020603050405020304" pitchFamily="18" charset="0"/>
                <a:cs typeface="Tahoma" panose="020B0604030504040204" pitchFamily="34" charset="0"/>
              </a:rPr>
              <a:t>, NOM et Prénoms</a:t>
            </a:r>
            <a:r>
              <a:rPr lang="fr-FR" altLang="fr-FR" sz="1200" b="1" baseline="30000" dirty="0">
                <a:latin typeface="Times New Roman" panose="02020603050405020304" pitchFamily="18" charset="0"/>
                <a:cs typeface="Tahoma" panose="020B0604030504040204" pitchFamily="34" charset="0"/>
              </a:rPr>
              <a:t>2,…..</a:t>
            </a:r>
            <a:endParaRPr lang="fr-FR" altLang="fr-FR" sz="1200" b="1" dirty="0">
              <a:latin typeface="Times New Roman" panose="02020603050405020304" pitchFamily="18" charset="0"/>
              <a:cs typeface="Tahoma" panose="020B0604030504040204" pitchFamily="34" charset="0"/>
            </a:endParaRPr>
          </a:p>
          <a:p>
            <a:pPr algn="ctr" eaLnBrk="1" hangingPunct="1">
              <a:buClrTx/>
              <a:buFontTx/>
              <a:buNone/>
            </a:pPr>
            <a:r>
              <a:rPr lang="fr-FR" altLang="fr-FR" sz="1200" b="1" i="1" baseline="30000" dirty="0">
                <a:latin typeface="Times New Roman" panose="02020603050405020304" pitchFamily="18" charset="0"/>
                <a:cs typeface="Tahoma" panose="020B0604030504040204" pitchFamily="34" charset="0"/>
              </a:rPr>
              <a:t>1</a:t>
            </a:r>
            <a:r>
              <a:rPr lang="fr-FR" altLang="fr-FR" sz="1200" b="1" i="1" dirty="0">
                <a:latin typeface="Times New Roman" panose="02020603050405020304" pitchFamily="18" charset="0"/>
                <a:cs typeface="Tahoma" panose="020B0604030504040204" pitchFamily="34" charset="0"/>
              </a:rPr>
              <a:t>Affiliation de l’auteur-</a:t>
            </a:r>
          </a:p>
          <a:p>
            <a:pPr algn="ctr" eaLnBrk="1" hangingPunct="1">
              <a:buClrTx/>
              <a:buFontTx/>
              <a:buNone/>
            </a:pPr>
            <a:r>
              <a:rPr lang="fr-FR" altLang="fr-FR" sz="1200" b="1" i="1" baseline="30000" dirty="0"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r>
              <a:rPr lang="fr-FR" altLang="fr-FR" sz="1200" b="1" i="1" dirty="0">
                <a:latin typeface="Times New Roman" panose="02020603050405020304" pitchFamily="18" charset="0"/>
                <a:cs typeface="Tahoma" panose="020B0604030504040204" pitchFamily="34" charset="0"/>
              </a:rPr>
              <a:t>Affiliation de l’auteur- </a:t>
            </a:r>
          </a:p>
          <a:p>
            <a:pPr algn="ctr" eaLnBrk="1" hangingPunct="1">
              <a:buClrTx/>
              <a:buFontTx/>
              <a:buNone/>
            </a:pPr>
            <a:r>
              <a:rPr lang="fr-FR" altLang="fr-FR" sz="1200" b="1" i="1" dirty="0" err="1">
                <a:latin typeface="Times New Roman" panose="02020603050405020304" pitchFamily="18" charset="0"/>
                <a:cs typeface="Tahoma" panose="020B0604030504040204" pitchFamily="34" charset="0"/>
              </a:rPr>
              <a:t>Corresponding</a:t>
            </a:r>
            <a:r>
              <a:rPr lang="fr-FR" altLang="fr-FR" sz="1200" b="1" i="1" dirty="0">
                <a:latin typeface="Times New Roman" panose="02020603050405020304" pitchFamily="18" charset="0"/>
                <a:cs typeface="Tahoma" panose="020B0604030504040204" pitchFamily="34" charset="0"/>
              </a:rPr>
              <a:t> </a:t>
            </a:r>
            <a:r>
              <a:rPr lang="fr-FR" altLang="fr-FR" sz="1200" b="1" i="1" dirty="0" err="1">
                <a:latin typeface="Times New Roman" panose="02020603050405020304" pitchFamily="18" charset="0"/>
                <a:cs typeface="Tahoma" panose="020B0604030504040204" pitchFamily="34" charset="0"/>
              </a:rPr>
              <a:t>author</a:t>
            </a:r>
            <a:r>
              <a:rPr lang="fr-FR" altLang="fr-FR" sz="1200" b="1" i="1" dirty="0">
                <a:latin typeface="Times New Roman" panose="02020603050405020304" pitchFamily="18" charset="0"/>
                <a:cs typeface="Tahoma" panose="020B0604030504040204" pitchFamily="34" charset="0"/>
              </a:rPr>
              <a:t> email</a:t>
            </a:r>
          </a:p>
        </p:txBody>
      </p:sp>
      <p:sp>
        <p:nvSpPr>
          <p:cNvPr id="15" name="AutoShape 4">
            <a:extLst>
              <a:ext uri="{FF2B5EF4-FFF2-40B4-BE49-F238E27FC236}">
                <a16:creationId xmlns:a16="http://schemas.microsoft.com/office/drawing/2014/main" id="{E8F49949-3C18-7902-3B33-00202FFE94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1427" y="3668751"/>
            <a:ext cx="2617363" cy="3189249"/>
          </a:xfrm>
          <a:prstGeom prst="roundRect">
            <a:avLst>
              <a:gd name="adj" fmla="val 11727"/>
            </a:avLst>
          </a:prstGeom>
          <a:solidFill>
            <a:srgbClr val="FFFFFF"/>
          </a:solidFill>
          <a:ln w="19080" cap="rnd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dirty="0"/>
          </a:p>
        </p:txBody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882149A0-8A1D-33DC-5BDE-FFAEC65F93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64689"/>
            <a:ext cx="1081164" cy="266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en-IN" alt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9CDC84DE-F3FE-9DF0-31CE-ADB472040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3565" y="3735658"/>
            <a:ext cx="1605776" cy="268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en-IN" alt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Matériels</a:t>
            </a:r>
            <a:r>
              <a:rPr lang="en-IN" alt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IN" alt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méthodes</a:t>
            </a:r>
            <a:endParaRPr lang="en-IN" altLang="fr-F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eaLnBrk="1" hangingPunct="1">
              <a:buClrTx/>
              <a:buFontTx/>
              <a:buNone/>
            </a:pPr>
            <a:r>
              <a:rPr lang="en-IN" altLang="fr-F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AutoShape 1">
            <a:extLst>
              <a:ext uri="{FF2B5EF4-FFF2-40B4-BE49-F238E27FC236}">
                <a16:creationId xmlns:a16="http://schemas.microsoft.com/office/drawing/2014/main" id="{1347A5FB-268E-38B4-78DD-CCC7FC29B2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4665" y="1489048"/>
            <a:ext cx="6982714" cy="5362457"/>
          </a:xfrm>
          <a:prstGeom prst="roundRect">
            <a:avLst>
              <a:gd name="adj" fmla="val 4190"/>
            </a:avLst>
          </a:prstGeom>
          <a:solidFill>
            <a:srgbClr val="FFFFFF"/>
          </a:solidFill>
          <a:ln w="19080" cap="rnd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endParaRPr lang="en-US" altLang="fr-FR" dirty="0"/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B1739CEE-179D-D763-40F6-10E8195DE1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7251" y="4111909"/>
            <a:ext cx="1654014" cy="322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lnSpc>
                <a:spcPct val="115000"/>
              </a:lnSpc>
              <a:buClrTx/>
              <a:buFontTx/>
              <a:buNone/>
            </a:pPr>
            <a:r>
              <a:rPr lang="en-US" altLang="fr-FR" sz="1400" b="1" dirty="0">
                <a:solidFill>
                  <a:srgbClr val="FF0000"/>
                </a:solidFill>
                <a:latin typeface="Times New Roman" panose="02020603050405020304" pitchFamily="18" charset="0"/>
                <a:cs typeface="Calibri" panose="020F0502020204030204" pitchFamily="34" charset="0"/>
              </a:rPr>
              <a:t>Format A1</a:t>
            </a:r>
            <a:endParaRPr lang="fr-FR" altLang="fr-FR" sz="6000" dirty="0">
              <a:solidFill>
                <a:srgbClr val="FF0000"/>
              </a:solidFill>
              <a:latin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0" name="AutoShape 4">
            <a:extLst>
              <a:ext uri="{FF2B5EF4-FFF2-40B4-BE49-F238E27FC236}">
                <a16:creationId xmlns:a16="http://schemas.microsoft.com/office/drawing/2014/main" id="{39159251-F47C-B014-9488-F242DA4608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8806" y="3662257"/>
            <a:ext cx="2583193" cy="3189249"/>
          </a:xfrm>
          <a:prstGeom prst="roundRect">
            <a:avLst>
              <a:gd name="adj" fmla="val 11727"/>
            </a:avLst>
          </a:prstGeom>
          <a:solidFill>
            <a:srgbClr val="FFFFFF"/>
          </a:solidFill>
          <a:ln w="19080" cap="rnd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dirty="0"/>
          </a:p>
        </p:txBody>
      </p:sp>
      <p:sp>
        <p:nvSpPr>
          <p:cNvPr id="21" name="AutoShape 4">
            <a:extLst>
              <a:ext uri="{FF2B5EF4-FFF2-40B4-BE49-F238E27FC236}">
                <a16:creationId xmlns:a16="http://schemas.microsoft.com/office/drawing/2014/main" id="{E4DB46E2-744D-8B11-0406-1299128DA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21090" y="1614764"/>
            <a:ext cx="2583193" cy="2035450"/>
          </a:xfrm>
          <a:prstGeom prst="roundRect">
            <a:avLst>
              <a:gd name="adj" fmla="val 11727"/>
            </a:avLst>
          </a:prstGeom>
          <a:solidFill>
            <a:srgbClr val="FFFFFF"/>
          </a:solidFill>
          <a:ln w="19080" cap="rnd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endParaRPr lang="fr-FR" altLang="fr-FR" dirty="0"/>
          </a:p>
        </p:txBody>
      </p:sp>
      <p:sp>
        <p:nvSpPr>
          <p:cNvPr id="23" name="Rectangle 16">
            <a:extLst>
              <a:ext uri="{FF2B5EF4-FFF2-40B4-BE49-F238E27FC236}">
                <a16:creationId xmlns:a16="http://schemas.microsoft.com/office/drawing/2014/main" id="{50867771-EEDC-54D4-2B14-1ADB7797A9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6740" y="3906547"/>
            <a:ext cx="844099" cy="2788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en-IN" alt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Références</a:t>
            </a:r>
            <a:endParaRPr lang="en-IN" altLang="fr-FR" sz="1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0F088CA9-7E42-FDEA-EF32-607786D78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1267" y="1662359"/>
            <a:ext cx="859572" cy="2744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en-IN" alt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25" name="Rectangle 2">
            <a:extLst>
              <a:ext uri="{FF2B5EF4-FFF2-40B4-BE49-F238E27FC236}">
                <a16:creationId xmlns:a16="http://schemas.microsoft.com/office/drawing/2014/main" id="{EE1B61E4-5268-2A17-CE19-9D02B4859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6478" y="1593674"/>
            <a:ext cx="1709524" cy="377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algn="just" eaLnBrk="1" hangingPunct="1">
              <a:buClrTx/>
              <a:buFontTx/>
              <a:buNone/>
            </a:pPr>
            <a:r>
              <a:rPr lang="en-IN" altLang="fr-FR" sz="1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r>
              <a:rPr lang="en-IN" altLang="fr-FR" sz="1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et Discussion</a:t>
            </a:r>
          </a:p>
        </p:txBody>
      </p:sp>
      <p:sp>
        <p:nvSpPr>
          <p:cNvPr id="26" name="Rectangle 8">
            <a:extLst>
              <a:ext uri="{FF2B5EF4-FFF2-40B4-BE49-F238E27FC236}">
                <a16:creationId xmlns:a16="http://schemas.microsoft.com/office/drawing/2014/main" id="{14598FB8-2825-7FA4-7076-6B8127304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6609" y="2244974"/>
            <a:ext cx="2048277" cy="25055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IN" altLang="fr-FR" sz="1200" b="1" dirty="0">
                <a:latin typeface="Calibri" panose="020F0502020204030204" pitchFamily="34" charset="0"/>
              </a:rPr>
              <a:t>Your text would go here. </a:t>
            </a:r>
          </a:p>
        </p:txBody>
      </p:sp>
      <p:sp>
        <p:nvSpPr>
          <p:cNvPr id="28" name="Rectangle 8">
            <a:extLst>
              <a:ext uri="{FF2B5EF4-FFF2-40B4-BE49-F238E27FC236}">
                <a16:creationId xmlns:a16="http://schemas.microsoft.com/office/drawing/2014/main" id="{E87B96E5-2D46-FA07-B501-1711A44AD6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3131" y="2214016"/>
            <a:ext cx="2048277" cy="25055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Trebuchet MS" panose="020B0603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IN" altLang="fr-FR" sz="1200" b="1" dirty="0">
                <a:latin typeface="Calibri" panose="020F0502020204030204" pitchFamily="34" charset="0"/>
              </a:rPr>
              <a:t>Your text would go here. </a:t>
            </a:r>
          </a:p>
        </p:txBody>
      </p:sp>
    </p:spTree>
    <p:extLst>
      <p:ext uri="{BB962C8B-B14F-4D97-AF65-F5344CB8AC3E}">
        <p14:creationId xmlns:p14="http://schemas.microsoft.com/office/powerpoint/2010/main" val="4080455804"/>
      </p:ext>
    </p:extLst>
  </p:cSld>
  <p:clrMapOvr>
    <a:masterClrMapping/>
  </p:clrMapOvr>
</p:sld>
</file>

<file path=ppt/theme/theme1.xml><?xml version="1.0" encoding="utf-8"?>
<a:theme xmlns:a="http://schemas.openxmlformats.org/drawingml/2006/main" name="Métropolitain">
  <a:themeElements>
    <a:clrScheme name="Métropolitai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étropolitai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étropolitai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TM03457491[[fn=Métropolitain]]</Template>
  <TotalTime>24</TotalTime>
  <Words>51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Trebuchet MS</vt:lpstr>
      <vt:lpstr>Verdana</vt:lpstr>
      <vt:lpstr>Métropolitain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Ryhan</dc:creator>
  <cp:lastModifiedBy>Ryhan</cp:lastModifiedBy>
  <cp:revision>3</cp:revision>
  <dcterms:created xsi:type="dcterms:W3CDTF">2023-07-01T13:46:01Z</dcterms:created>
  <dcterms:modified xsi:type="dcterms:W3CDTF">2023-07-01T14:10:28Z</dcterms:modified>
</cp:coreProperties>
</file>