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256" r:id="rId2"/>
    <p:sldId id="258" r:id="rId3"/>
    <p:sldId id="257" r:id="rId4"/>
  </p:sldIdLst>
  <p:sldSz cx="38400038" cy="28800425"/>
  <p:notesSz cx="6858000" cy="9144000"/>
  <p:defaultTextStyle>
    <a:defPPr>
      <a:defRPr lang="fr-FR"/>
    </a:defPPr>
    <a:lvl1pPr marL="0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1pPr>
    <a:lvl2pPr marL="315182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2pPr>
    <a:lvl3pPr marL="630363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3pPr>
    <a:lvl4pPr marL="945545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4pPr>
    <a:lvl5pPr marL="1260727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5pPr>
    <a:lvl6pPr marL="1575908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6pPr>
    <a:lvl7pPr marL="1891089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7pPr>
    <a:lvl8pPr marL="2206275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8pPr>
    <a:lvl9pPr marL="2521456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20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  <a:srgbClr val="004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 autoAdjust="0"/>
    <p:restoredTop sz="96296"/>
  </p:normalViewPr>
  <p:slideViewPr>
    <p:cSldViewPr snapToGrid="0">
      <p:cViewPr varScale="1">
        <p:scale>
          <a:sx n="29" d="100"/>
          <a:sy n="29" d="100"/>
        </p:scale>
        <p:origin x="1944" y="296"/>
      </p:cViewPr>
      <p:guideLst>
        <p:guide orient="horz" pos="9071"/>
        <p:guide pos="12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03B1D-2A7F-490E-8DD1-E579F371C396}" type="datetimeFigureOut">
              <a:rPr lang="en-SG" smtClean="0"/>
              <a:t>25/11/23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A52AD-E39A-4152-8722-C596179AEC42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525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1pPr>
    <a:lvl2pPr marL="376224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2pPr>
    <a:lvl3pPr marL="752445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3pPr>
    <a:lvl4pPr marL="1128665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4pPr>
    <a:lvl5pPr marL="1504886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5pPr>
    <a:lvl6pPr marL="1881109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6pPr>
    <a:lvl7pPr marL="2257330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7pPr>
    <a:lvl8pPr marL="2633554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8pPr>
    <a:lvl9pPr marL="3009775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80004" y="8946811"/>
            <a:ext cx="32640032" cy="61734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60007" y="16320242"/>
            <a:ext cx="26880026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53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0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59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13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66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31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73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426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305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293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180095" y="7200119"/>
            <a:ext cx="28600028" cy="15337559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360010" y="7200119"/>
            <a:ext cx="85180086" cy="15337559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570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134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33339" y="18506946"/>
            <a:ext cx="32640032" cy="5720084"/>
          </a:xfrm>
        </p:spPr>
        <p:txBody>
          <a:bodyPr anchor="t"/>
          <a:lstStyle>
            <a:lvl1pPr algn="l">
              <a:defRPr sz="9235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33339" y="12206857"/>
            <a:ext cx="32640032" cy="6300091"/>
          </a:xfrm>
        </p:spPr>
        <p:txBody>
          <a:bodyPr anchor="b"/>
          <a:lstStyle>
            <a:lvl1pPr marL="0" indent="0">
              <a:buNone/>
              <a:defRPr sz="4592">
                <a:solidFill>
                  <a:schemeClr val="tx1">
                    <a:tint val="75000"/>
                  </a:schemeClr>
                </a:solidFill>
              </a:defRPr>
            </a:lvl1pPr>
            <a:lvl2pPr marL="1053305" indent="0">
              <a:buNone/>
              <a:defRPr sz="4138">
                <a:solidFill>
                  <a:schemeClr val="tx1">
                    <a:tint val="75000"/>
                  </a:schemeClr>
                </a:solidFill>
              </a:defRPr>
            </a:lvl2pPr>
            <a:lvl3pPr marL="2106612" indent="0">
              <a:buNone/>
              <a:defRPr sz="3683">
                <a:solidFill>
                  <a:schemeClr val="tx1">
                    <a:tint val="75000"/>
                  </a:schemeClr>
                </a:solidFill>
              </a:defRPr>
            </a:lvl3pPr>
            <a:lvl4pPr marL="3159917" indent="0">
              <a:buNone/>
              <a:defRPr sz="3230">
                <a:solidFill>
                  <a:schemeClr val="tx1">
                    <a:tint val="75000"/>
                  </a:schemeClr>
                </a:solidFill>
              </a:defRPr>
            </a:lvl4pPr>
            <a:lvl5pPr marL="4213222" indent="0">
              <a:buNone/>
              <a:defRPr sz="3230">
                <a:solidFill>
                  <a:schemeClr val="tx1">
                    <a:tint val="75000"/>
                  </a:schemeClr>
                </a:solidFill>
              </a:defRPr>
            </a:lvl5pPr>
            <a:lvl6pPr marL="5266527" indent="0">
              <a:buNone/>
              <a:defRPr sz="3230">
                <a:solidFill>
                  <a:schemeClr val="tx1">
                    <a:tint val="75000"/>
                  </a:schemeClr>
                </a:solidFill>
              </a:defRPr>
            </a:lvl6pPr>
            <a:lvl7pPr marL="6319835" indent="0">
              <a:buNone/>
              <a:defRPr sz="3230">
                <a:solidFill>
                  <a:schemeClr val="tx1">
                    <a:tint val="75000"/>
                  </a:schemeClr>
                </a:solidFill>
              </a:defRPr>
            </a:lvl7pPr>
            <a:lvl8pPr marL="7373139" indent="0">
              <a:buNone/>
              <a:defRPr sz="3230">
                <a:solidFill>
                  <a:schemeClr val="tx1">
                    <a:tint val="75000"/>
                  </a:schemeClr>
                </a:solidFill>
              </a:defRPr>
            </a:lvl8pPr>
            <a:lvl9pPr marL="8426444" indent="0">
              <a:buNone/>
              <a:defRPr sz="32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700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360013" y="41940621"/>
            <a:ext cx="56886724" cy="118635082"/>
          </a:xfrm>
        </p:spPr>
        <p:txBody>
          <a:bodyPr/>
          <a:lstStyle>
            <a:lvl1pPr>
              <a:defRPr sz="6460"/>
            </a:lvl1pPr>
            <a:lvl2pPr>
              <a:defRPr sz="5551"/>
            </a:lvl2pPr>
            <a:lvl3pPr>
              <a:defRPr sz="4592"/>
            </a:lvl3pPr>
            <a:lvl4pPr>
              <a:defRPr sz="4138"/>
            </a:lvl4pPr>
            <a:lvl5pPr>
              <a:defRPr sz="4138"/>
            </a:lvl5pPr>
            <a:lvl6pPr>
              <a:defRPr sz="4138"/>
            </a:lvl6pPr>
            <a:lvl7pPr>
              <a:defRPr sz="4138"/>
            </a:lvl7pPr>
            <a:lvl8pPr>
              <a:defRPr sz="4138"/>
            </a:lvl8pPr>
            <a:lvl9pPr>
              <a:defRPr sz="413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886740" y="41940621"/>
            <a:ext cx="56893389" cy="118635082"/>
          </a:xfrm>
        </p:spPr>
        <p:txBody>
          <a:bodyPr/>
          <a:lstStyle>
            <a:lvl1pPr>
              <a:defRPr sz="6460"/>
            </a:lvl1pPr>
            <a:lvl2pPr>
              <a:defRPr sz="5551"/>
            </a:lvl2pPr>
            <a:lvl3pPr>
              <a:defRPr sz="4592"/>
            </a:lvl3pPr>
            <a:lvl4pPr>
              <a:defRPr sz="4138"/>
            </a:lvl4pPr>
            <a:lvl5pPr>
              <a:defRPr sz="4138"/>
            </a:lvl5pPr>
            <a:lvl6pPr>
              <a:defRPr sz="4138"/>
            </a:lvl6pPr>
            <a:lvl7pPr>
              <a:defRPr sz="4138"/>
            </a:lvl7pPr>
            <a:lvl8pPr>
              <a:defRPr sz="4138"/>
            </a:lvl8pPr>
            <a:lvl9pPr>
              <a:defRPr sz="4138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73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0002" y="1153359"/>
            <a:ext cx="34560035" cy="480007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20006" y="6446764"/>
            <a:ext cx="16966685" cy="2686704"/>
          </a:xfrm>
        </p:spPr>
        <p:txBody>
          <a:bodyPr anchor="b"/>
          <a:lstStyle>
            <a:lvl1pPr marL="0" indent="0">
              <a:buNone/>
              <a:defRPr sz="5551" b="1"/>
            </a:lvl1pPr>
            <a:lvl2pPr marL="1053305" indent="0">
              <a:buNone/>
              <a:defRPr sz="4592" b="1"/>
            </a:lvl2pPr>
            <a:lvl3pPr marL="2106612" indent="0">
              <a:buNone/>
              <a:defRPr sz="4138" b="1"/>
            </a:lvl3pPr>
            <a:lvl4pPr marL="3159917" indent="0">
              <a:buNone/>
              <a:defRPr sz="3683" b="1"/>
            </a:lvl4pPr>
            <a:lvl5pPr marL="4213222" indent="0">
              <a:buNone/>
              <a:defRPr sz="3683" b="1"/>
            </a:lvl5pPr>
            <a:lvl6pPr marL="5266527" indent="0">
              <a:buNone/>
              <a:defRPr sz="3683" b="1"/>
            </a:lvl6pPr>
            <a:lvl7pPr marL="6319835" indent="0">
              <a:buNone/>
              <a:defRPr sz="3683" b="1"/>
            </a:lvl7pPr>
            <a:lvl8pPr marL="7373139" indent="0">
              <a:buNone/>
              <a:defRPr sz="3683" b="1"/>
            </a:lvl8pPr>
            <a:lvl9pPr marL="8426444" indent="0">
              <a:buNone/>
              <a:defRPr sz="368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920006" y="9133469"/>
            <a:ext cx="16966685" cy="16593580"/>
          </a:xfrm>
        </p:spPr>
        <p:txBody>
          <a:bodyPr/>
          <a:lstStyle>
            <a:lvl1pPr>
              <a:defRPr sz="5551"/>
            </a:lvl1pPr>
            <a:lvl2pPr>
              <a:defRPr sz="4592"/>
            </a:lvl2pPr>
            <a:lvl3pPr>
              <a:defRPr sz="4138"/>
            </a:lvl3pPr>
            <a:lvl4pPr>
              <a:defRPr sz="3683"/>
            </a:lvl4pPr>
            <a:lvl5pPr>
              <a:defRPr sz="3683"/>
            </a:lvl5pPr>
            <a:lvl6pPr>
              <a:defRPr sz="3683"/>
            </a:lvl6pPr>
            <a:lvl7pPr>
              <a:defRPr sz="3683"/>
            </a:lvl7pPr>
            <a:lvl8pPr>
              <a:defRPr sz="3683"/>
            </a:lvl8pPr>
            <a:lvl9pPr>
              <a:defRPr sz="368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9506692" y="6446764"/>
            <a:ext cx="16973350" cy="2686704"/>
          </a:xfrm>
        </p:spPr>
        <p:txBody>
          <a:bodyPr anchor="b"/>
          <a:lstStyle>
            <a:lvl1pPr marL="0" indent="0">
              <a:buNone/>
              <a:defRPr sz="5551" b="1"/>
            </a:lvl1pPr>
            <a:lvl2pPr marL="1053305" indent="0">
              <a:buNone/>
              <a:defRPr sz="4592" b="1"/>
            </a:lvl2pPr>
            <a:lvl3pPr marL="2106612" indent="0">
              <a:buNone/>
              <a:defRPr sz="4138" b="1"/>
            </a:lvl3pPr>
            <a:lvl4pPr marL="3159917" indent="0">
              <a:buNone/>
              <a:defRPr sz="3683" b="1"/>
            </a:lvl4pPr>
            <a:lvl5pPr marL="4213222" indent="0">
              <a:buNone/>
              <a:defRPr sz="3683" b="1"/>
            </a:lvl5pPr>
            <a:lvl6pPr marL="5266527" indent="0">
              <a:buNone/>
              <a:defRPr sz="3683" b="1"/>
            </a:lvl6pPr>
            <a:lvl7pPr marL="6319835" indent="0">
              <a:buNone/>
              <a:defRPr sz="3683" b="1"/>
            </a:lvl7pPr>
            <a:lvl8pPr marL="7373139" indent="0">
              <a:buNone/>
              <a:defRPr sz="3683" b="1"/>
            </a:lvl8pPr>
            <a:lvl9pPr marL="8426444" indent="0">
              <a:buNone/>
              <a:defRPr sz="368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9506692" y="9133469"/>
            <a:ext cx="16973350" cy="16593580"/>
          </a:xfrm>
        </p:spPr>
        <p:txBody>
          <a:bodyPr/>
          <a:lstStyle>
            <a:lvl1pPr>
              <a:defRPr sz="5551"/>
            </a:lvl1pPr>
            <a:lvl2pPr>
              <a:defRPr sz="4592"/>
            </a:lvl2pPr>
            <a:lvl3pPr>
              <a:defRPr sz="4138"/>
            </a:lvl3pPr>
            <a:lvl4pPr>
              <a:defRPr sz="3683"/>
            </a:lvl4pPr>
            <a:lvl5pPr>
              <a:defRPr sz="3683"/>
            </a:lvl5pPr>
            <a:lvl6pPr>
              <a:defRPr sz="3683"/>
            </a:lvl6pPr>
            <a:lvl7pPr>
              <a:defRPr sz="3683"/>
            </a:lvl7pPr>
            <a:lvl8pPr>
              <a:defRPr sz="3683"/>
            </a:lvl8pPr>
            <a:lvl9pPr>
              <a:defRPr sz="368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56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935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20013" y="1146684"/>
            <a:ext cx="12633348" cy="4880072"/>
          </a:xfrm>
        </p:spPr>
        <p:txBody>
          <a:bodyPr anchor="b"/>
          <a:lstStyle>
            <a:lvl1pPr algn="l">
              <a:defRPr sz="4592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013350" y="1146696"/>
            <a:ext cx="21466687" cy="24580365"/>
          </a:xfrm>
        </p:spPr>
        <p:txBody>
          <a:bodyPr/>
          <a:lstStyle>
            <a:lvl1pPr>
              <a:defRPr sz="7368"/>
            </a:lvl1pPr>
            <a:lvl2pPr>
              <a:defRPr sz="6460"/>
            </a:lvl2pPr>
            <a:lvl3pPr>
              <a:defRPr sz="5551"/>
            </a:lvl3pPr>
            <a:lvl4pPr>
              <a:defRPr sz="4592"/>
            </a:lvl4pPr>
            <a:lvl5pPr>
              <a:defRPr sz="4592"/>
            </a:lvl5pPr>
            <a:lvl6pPr>
              <a:defRPr sz="4592"/>
            </a:lvl6pPr>
            <a:lvl7pPr>
              <a:defRPr sz="4592"/>
            </a:lvl7pPr>
            <a:lvl8pPr>
              <a:defRPr sz="4592"/>
            </a:lvl8pPr>
            <a:lvl9pPr>
              <a:defRPr sz="45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20013" y="6026766"/>
            <a:ext cx="12633348" cy="19700293"/>
          </a:xfrm>
        </p:spPr>
        <p:txBody>
          <a:bodyPr/>
          <a:lstStyle>
            <a:lvl1pPr marL="0" indent="0">
              <a:buNone/>
              <a:defRPr sz="3230"/>
            </a:lvl1pPr>
            <a:lvl2pPr marL="1053305" indent="0">
              <a:buNone/>
              <a:defRPr sz="2775"/>
            </a:lvl2pPr>
            <a:lvl3pPr marL="2106612" indent="0">
              <a:buNone/>
              <a:defRPr sz="2321"/>
            </a:lvl3pPr>
            <a:lvl4pPr marL="3159917" indent="0">
              <a:buNone/>
              <a:defRPr sz="2069"/>
            </a:lvl4pPr>
            <a:lvl5pPr marL="4213222" indent="0">
              <a:buNone/>
              <a:defRPr sz="2069"/>
            </a:lvl5pPr>
            <a:lvl6pPr marL="5266527" indent="0">
              <a:buNone/>
              <a:defRPr sz="2069"/>
            </a:lvl6pPr>
            <a:lvl7pPr marL="6319835" indent="0">
              <a:buNone/>
              <a:defRPr sz="2069"/>
            </a:lvl7pPr>
            <a:lvl8pPr marL="7373139" indent="0">
              <a:buNone/>
              <a:defRPr sz="2069"/>
            </a:lvl8pPr>
            <a:lvl9pPr marL="8426444" indent="0">
              <a:buNone/>
              <a:defRPr sz="2069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024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26677" y="20160298"/>
            <a:ext cx="23040023" cy="2380038"/>
          </a:xfrm>
        </p:spPr>
        <p:txBody>
          <a:bodyPr anchor="b"/>
          <a:lstStyle>
            <a:lvl1pPr algn="l">
              <a:defRPr sz="4592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7526677" y="2573377"/>
            <a:ext cx="23040023" cy="17280255"/>
          </a:xfrm>
        </p:spPr>
        <p:txBody>
          <a:bodyPr/>
          <a:lstStyle>
            <a:lvl1pPr marL="0" indent="0">
              <a:buNone/>
              <a:defRPr sz="7368"/>
            </a:lvl1pPr>
            <a:lvl2pPr marL="1053305" indent="0">
              <a:buNone/>
              <a:defRPr sz="6460"/>
            </a:lvl2pPr>
            <a:lvl3pPr marL="2106612" indent="0">
              <a:buNone/>
              <a:defRPr sz="5551"/>
            </a:lvl3pPr>
            <a:lvl4pPr marL="3159917" indent="0">
              <a:buNone/>
              <a:defRPr sz="4592"/>
            </a:lvl4pPr>
            <a:lvl5pPr marL="4213222" indent="0">
              <a:buNone/>
              <a:defRPr sz="4592"/>
            </a:lvl5pPr>
            <a:lvl6pPr marL="5266527" indent="0">
              <a:buNone/>
              <a:defRPr sz="4592"/>
            </a:lvl6pPr>
            <a:lvl7pPr marL="6319835" indent="0">
              <a:buNone/>
              <a:defRPr sz="4592"/>
            </a:lvl7pPr>
            <a:lvl8pPr marL="7373139" indent="0">
              <a:buNone/>
              <a:defRPr sz="4592"/>
            </a:lvl8pPr>
            <a:lvl9pPr marL="8426444" indent="0">
              <a:buNone/>
              <a:defRPr sz="4592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526677" y="22540335"/>
            <a:ext cx="23040023" cy="3380048"/>
          </a:xfrm>
        </p:spPr>
        <p:txBody>
          <a:bodyPr/>
          <a:lstStyle>
            <a:lvl1pPr marL="0" indent="0">
              <a:buNone/>
              <a:defRPr sz="3230"/>
            </a:lvl1pPr>
            <a:lvl2pPr marL="1053305" indent="0">
              <a:buNone/>
              <a:defRPr sz="2775"/>
            </a:lvl2pPr>
            <a:lvl3pPr marL="2106612" indent="0">
              <a:buNone/>
              <a:defRPr sz="2321"/>
            </a:lvl3pPr>
            <a:lvl4pPr marL="3159917" indent="0">
              <a:buNone/>
              <a:defRPr sz="2069"/>
            </a:lvl4pPr>
            <a:lvl5pPr marL="4213222" indent="0">
              <a:buNone/>
              <a:defRPr sz="2069"/>
            </a:lvl5pPr>
            <a:lvl6pPr marL="5266527" indent="0">
              <a:buNone/>
              <a:defRPr sz="2069"/>
            </a:lvl6pPr>
            <a:lvl7pPr marL="6319835" indent="0">
              <a:buNone/>
              <a:defRPr sz="2069"/>
            </a:lvl7pPr>
            <a:lvl8pPr marL="7373139" indent="0">
              <a:buNone/>
              <a:defRPr sz="2069"/>
            </a:lvl8pPr>
            <a:lvl9pPr marL="8426444" indent="0">
              <a:buNone/>
              <a:defRPr sz="2069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619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920002" y="1153359"/>
            <a:ext cx="34560035" cy="4800071"/>
          </a:xfrm>
          <a:prstGeom prst="rect">
            <a:avLst/>
          </a:prstGeom>
        </p:spPr>
        <p:txBody>
          <a:bodyPr vert="horz" lIns="417451" tIns="208726" rIns="417451" bIns="20872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20002" y="6720112"/>
            <a:ext cx="34560035" cy="19006949"/>
          </a:xfrm>
          <a:prstGeom prst="rect">
            <a:avLst/>
          </a:prstGeom>
        </p:spPr>
        <p:txBody>
          <a:bodyPr vert="horz" lIns="417451" tIns="208726" rIns="417451" bIns="20872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920002" y="26693729"/>
            <a:ext cx="8960009" cy="1533356"/>
          </a:xfrm>
          <a:prstGeom prst="rect">
            <a:avLst/>
          </a:prstGeom>
        </p:spPr>
        <p:txBody>
          <a:bodyPr vert="horz" lIns="417451" tIns="208726" rIns="417451" bIns="208726" rtlCol="0" anchor="ctr"/>
          <a:lstStyle>
            <a:lvl1pPr algn="l">
              <a:defRPr sz="2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3120013" y="26693729"/>
            <a:ext cx="12160013" cy="1533356"/>
          </a:xfrm>
          <a:prstGeom prst="rect">
            <a:avLst/>
          </a:prstGeom>
        </p:spPr>
        <p:txBody>
          <a:bodyPr vert="horz" lIns="417451" tIns="208726" rIns="417451" bIns="208726" rtlCol="0" anchor="ctr"/>
          <a:lstStyle>
            <a:lvl1pPr algn="ctr">
              <a:defRPr sz="2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7520028" y="26693729"/>
            <a:ext cx="8960009" cy="1533356"/>
          </a:xfrm>
          <a:prstGeom prst="rect">
            <a:avLst/>
          </a:prstGeom>
        </p:spPr>
        <p:txBody>
          <a:bodyPr vert="horz" lIns="417451" tIns="208726" rIns="417451" bIns="208726" rtlCol="0" anchor="ctr"/>
          <a:lstStyle>
            <a:lvl1pPr algn="r">
              <a:defRPr sz="2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865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2106612" rtl="0" eaLnBrk="1" latinLnBrk="0" hangingPunct="1">
        <a:spcBef>
          <a:spcPct val="0"/>
        </a:spcBef>
        <a:buNone/>
        <a:defRPr sz="101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9980" indent="-789980" algn="l" defTabSz="2106612" rtl="0" eaLnBrk="1" latinLnBrk="0" hangingPunct="1">
        <a:spcBef>
          <a:spcPct val="20000"/>
        </a:spcBef>
        <a:buFont typeface="Arial" pitchFamily="34" charset="0"/>
        <a:buChar char="•"/>
        <a:defRPr sz="7368" kern="1200">
          <a:solidFill>
            <a:schemeClr val="tx1"/>
          </a:solidFill>
          <a:latin typeface="+mn-lt"/>
          <a:ea typeface="+mn-ea"/>
          <a:cs typeface="+mn-cs"/>
        </a:defRPr>
      </a:lvl1pPr>
      <a:lvl2pPr marL="1711622" indent="-658315" algn="l" defTabSz="2106612" rtl="0" eaLnBrk="1" latinLnBrk="0" hangingPunct="1">
        <a:spcBef>
          <a:spcPct val="20000"/>
        </a:spcBef>
        <a:buFont typeface="Arial" pitchFamily="34" charset="0"/>
        <a:buChar char="–"/>
        <a:defRPr sz="6460" kern="1200">
          <a:solidFill>
            <a:schemeClr val="tx1"/>
          </a:solidFill>
          <a:latin typeface="+mn-lt"/>
          <a:ea typeface="+mn-ea"/>
          <a:cs typeface="+mn-cs"/>
        </a:defRPr>
      </a:lvl2pPr>
      <a:lvl3pPr marL="2633264" indent="-526652" algn="l" defTabSz="2106612" rtl="0" eaLnBrk="1" latinLnBrk="0" hangingPunct="1">
        <a:spcBef>
          <a:spcPct val="20000"/>
        </a:spcBef>
        <a:buFont typeface="Arial" pitchFamily="34" charset="0"/>
        <a:buChar char="•"/>
        <a:defRPr sz="5551" kern="1200">
          <a:solidFill>
            <a:schemeClr val="tx1"/>
          </a:solidFill>
          <a:latin typeface="+mn-lt"/>
          <a:ea typeface="+mn-ea"/>
          <a:cs typeface="+mn-cs"/>
        </a:defRPr>
      </a:lvl3pPr>
      <a:lvl4pPr marL="3686570" indent="-526652" algn="l" defTabSz="2106612" rtl="0" eaLnBrk="1" latinLnBrk="0" hangingPunct="1">
        <a:spcBef>
          <a:spcPct val="20000"/>
        </a:spcBef>
        <a:buFont typeface="Arial" pitchFamily="34" charset="0"/>
        <a:buChar char="–"/>
        <a:defRPr sz="4592" kern="1200">
          <a:solidFill>
            <a:schemeClr val="tx1"/>
          </a:solidFill>
          <a:latin typeface="+mn-lt"/>
          <a:ea typeface="+mn-ea"/>
          <a:cs typeface="+mn-cs"/>
        </a:defRPr>
      </a:lvl4pPr>
      <a:lvl5pPr marL="4739874" indent="-526652" algn="l" defTabSz="2106612" rtl="0" eaLnBrk="1" latinLnBrk="0" hangingPunct="1">
        <a:spcBef>
          <a:spcPct val="20000"/>
        </a:spcBef>
        <a:buFont typeface="Arial" pitchFamily="34" charset="0"/>
        <a:buChar char="»"/>
        <a:defRPr sz="4592" kern="1200">
          <a:solidFill>
            <a:schemeClr val="tx1"/>
          </a:solidFill>
          <a:latin typeface="+mn-lt"/>
          <a:ea typeface="+mn-ea"/>
          <a:cs typeface="+mn-cs"/>
        </a:defRPr>
      </a:lvl5pPr>
      <a:lvl6pPr marL="5793179" indent="-526652" algn="l" defTabSz="2106612" rtl="0" eaLnBrk="1" latinLnBrk="0" hangingPunct="1">
        <a:spcBef>
          <a:spcPct val="20000"/>
        </a:spcBef>
        <a:buFont typeface="Arial" pitchFamily="34" charset="0"/>
        <a:buChar char="•"/>
        <a:defRPr sz="4592" kern="1200">
          <a:solidFill>
            <a:schemeClr val="tx1"/>
          </a:solidFill>
          <a:latin typeface="+mn-lt"/>
          <a:ea typeface="+mn-ea"/>
          <a:cs typeface="+mn-cs"/>
        </a:defRPr>
      </a:lvl6pPr>
      <a:lvl7pPr marL="6846487" indent="-526652" algn="l" defTabSz="2106612" rtl="0" eaLnBrk="1" latinLnBrk="0" hangingPunct="1">
        <a:spcBef>
          <a:spcPct val="20000"/>
        </a:spcBef>
        <a:buFont typeface="Arial" pitchFamily="34" charset="0"/>
        <a:buChar char="•"/>
        <a:defRPr sz="4592" kern="1200">
          <a:solidFill>
            <a:schemeClr val="tx1"/>
          </a:solidFill>
          <a:latin typeface="+mn-lt"/>
          <a:ea typeface="+mn-ea"/>
          <a:cs typeface="+mn-cs"/>
        </a:defRPr>
      </a:lvl7pPr>
      <a:lvl8pPr marL="7899792" indent="-526652" algn="l" defTabSz="2106612" rtl="0" eaLnBrk="1" latinLnBrk="0" hangingPunct="1">
        <a:spcBef>
          <a:spcPct val="20000"/>
        </a:spcBef>
        <a:buFont typeface="Arial" pitchFamily="34" charset="0"/>
        <a:buChar char="•"/>
        <a:defRPr sz="4592" kern="1200">
          <a:solidFill>
            <a:schemeClr val="tx1"/>
          </a:solidFill>
          <a:latin typeface="+mn-lt"/>
          <a:ea typeface="+mn-ea"/>
          <a:cs typeface="+mn-cs"/>
        </a:defRPr>
      </a:lvl8pPr>
      <a:lvl9pPr marL="8953097" indent="-526652" algn="l" defTabSz="2106612" rtl="0" eaLnBrk="1" latinLnBrk="0" hangingPunct="1">
        <a:spcBef>
          <a:spcPct val="20000"/>
        </a:spcBef>
        <a:buFont typeface="Arial" pitchFamily="34" charset="0"/>
        <a:buChar char="•"/>
        <a:defRPr sz="45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1pPr>
      <a:lvl2pPr marL="1053305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2pPr>
      <a:lvl3pPr marL="2106612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3pPr>
      <a:lvl4pPr marL="3159917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4pPr>
      <a:lvl5pPr marL="4213222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5pPr>
      <a:lvl6pPr marL="5266527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6pPr>
      <a:lvl7pPr marL="6319835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7pPr>
      <a:lvl8pPr marL="7373139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8pPr>
      <a:lvl9pPr marL="8426444" algn="l" defTabSz="2106612" rtl="0" eaLnBrk="1" latinLnBrk="0" hangingPunct="1">
        <a:defRPr sz="41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4B44C-4836-F7B0-45BE-5978990D6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25" y="1"/>
            <a:ext cx="38424764" cy="2880042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57087" y="10976432"/>
            <a:ext cx="37285863" cy="119381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45923" tIns="22961" rIns="45923" bIns="22961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sr-Latn-RS" sz="12450" b="1" dirty="0">
                <a:cs typeface="Arial" panose="020B0604020202020204" pitchFamily="34" charset="0"/>
              </a:rPr>
              <a:t>Titre de la communication (Taille 166, Gras)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endParaRPr lang="en-GB" altLang="sr-Latn-RS" sz="12450" b="1" dirty="0">
              <a:cs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sr-Latn-RS" sz="5400" b="1" u="sng" dirty="0">
                <a:latin typeface="+mj-lt"/>
                <a:cs typeface="Times New Roman" panose="02020603050405020304" pitchFamily="18" charset="0"/>
              </a:rPr>
              <a:t>Auteur</a:t>
            </a:r>
            <a:r>
              <a:rPr lang="en-GB" altLang="sr-Latn-RS" sz="5400" b="1" baseline="300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en-GB" altLang="sr-Latn-RS" sz="5400" dirty="0">
                <a:latin typeface="+mj-lt"/>
                <a:cs typeface="Times New Roman" panose="02020603050405020304" pitchFamily="18" charset="0"/>
              </a:rPr>
              <a:t>, Co-auteur</a:t>
            </a:r>
            <a:r>
              <a:rPr lang="en-GB" altLang="sr-Latn-RS" sz="5400" baseline="30000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n-GB" altLang="sr-Latn-RS" sz="5400" dirty="0">
                <a:latin typeface="+mj-lt"/>
                <a:cs typeface="Times New Roman" panose="02020603050405020304" pitchFamily="18" charset="0"/>
              </a:rPr>
              <a:t> et Co-auteur</a:t>
            </a:r>
            <a:r>
              <a:rPr lang="en-GB" altLang="sr-Latn-RS" sz="5400" baseline="30000" dirty="0">
                <a:latin typeface="+mj-lt"/>
                <a:cs typeface="Times New Roman" panose="02020603050405020304" pitchFamily="18" charset="0"/>
              </a:rPr>
              <a:t>3</a:t>
            </a:r>
            <a:r>
              <a:rPr lang="en-GB" altLang="sr-Latn-RS" sz="5400" dirty="0">
                <a:latin typeface="+mj-lt"/>
                <a:cs typeface="Times New Roman" panose="02020603050405020304" pitchFamily="18" charset="0"/>
              </a:rPr>
              <a:t> (Taille 72 pt)</a:t>
            </a:r>
          </a:p>
          <a:p>
            <a:pPr algn="ctr">
              <a:lnSpc>
                <a:spcPct val="150000"/>
              </a:lnSpc>
              <a:buNone/>
            </a:pPr>
            <a:r>
              <a:rPr lang="en-US" altLang="fr-FR" sz="4950" baseline="30000" dirty="0">
                <a:latin typeface="+mj-lt"/>
                <a:cs typeface="Times New Roman" panose="02020603050405020304" pitchFamily="18" charset="0"/>
              </a:rPr>
              <a:t>1 </a:t>
            </a:r>
            <a:r>
              <a:rPr lang="en-US" altLang="fr-FR" sz="4950" dirty="0">
                <a:latin typeface="+mj-lt"/>
                <a:cs typeface="Times New Roman" panose="02020603050405020304" pitchFamily="18" charset="0"/>
              </a:rPr>
              <a:t>Affiliation de </a:t>
            </a:r>
            <a:r>
              <a:rPr lang="en-US" altLang="fr-FR" sz="4950" dirty="0" err="1">
                <a:latin typeface="+mj-lt"/>
                <a:cs typeface="Times New Roman" panose="02020603050405020304" pitchFamily="18" charset="0"/>
              </a:rPr>
              <a:t>l’auteur</a:t>
            </a:r>
            <a:r>
              <a:rPr lang="en-US" altLang="fr-FR" sz="4950" dirty="0">
                <a:latin typeface="+mj-lt"/>
                <a:cs typeface="Times New Roman" panose="02020603050405020304" pitchFamily="18" charset="0"/>
              </a:rPr>
              <a:t> principal (Taille 66 pt)</a:t>
            </a:r>
          </a:p>
          <a:p>
            <a:pPr algn="ctr">
              <a:lnSpc>
                <a:spcPct val="150000"/>
              </a:lnSpc>
              <a:buNone/>
            </a:pPr>
            <a:r>
              <a:rPr lang="en-US" altLang="fr-FR" sz="4500" b="1" dirty="0" err="1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Adresse</a:t>
            </a:r>
            <a:r>
              <a:rPr lang="en-US" altLang="fr-FR" sz="4500" b="1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 mail : auteur</a:t>
            </a:r>
            <a:r>
              <a:rPr lang="en-US" altLang="fr-FR" sz="4500" b="1" baseline="30000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en-US" altLang="fr-FR" sz="4500" b="1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@domaine (Taille 60 </a:t>
            </a:r>
            <a:r>
              <a:rPr lang="en-US" altLang="fr-FR" sz="4500" b="1" dirty="0" err="1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pt</a:t>
            </a:r>
            <a:r>
              <a:rPr lang="en-US" altLang="fr-FR" sz="4500" b="1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  <a:buNone/>
            </a:pPr>
            <a:endParaRPr lang="en-US" altLang="fr-FR" sz="4500" b="1" baseline="30000" dirty="0">
              <a:solidFill>
                <a:srgbClr val="0000FF"/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altLang="fr-FR" sz="10350" b="1" baseline="30000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LOGO AFFILIATION </a:t>
            </a:r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91BF92A0-773F-8665-41A1-42E2F441B9FF}"/>
              </a:ext>
            </a:extLst>
          </p:cNvPr>
          <p:cNvGrpSpPr/>
          <p:nvPr/>
        </p:nvGrpSpPr>
        <p:grpSpPr>
          <a:xfrm>
            <a:off x="557087" y="637884"/>
            <a:ext cx="37285863" cy="2778824"/>
            <a:chOff x="527021" y="820561"/>
            <a:chExt cx="49714484" cy="3705099"/>
          </a:xfrm>
        </p:grpSpPr>
        <p:sp>
          <p:nvSpPr>
            <p:cNvPr id="60" name="Rounded Rectangle 9">
              <a:extLst>
                <a:ext uri="{FF2B5EF4-FFF2-40B4-BE49-F238E27FC236}">
                  <a16:creationId xmlns:a16="http://schemas.microsoft.com/office/drawing/2014/main" id="{C10491B2-0E9B-DD4C-A4CB-08C7D7B0858A}"/>
                </a:ext>
              </a:extLst>
            </p:cNvPr>
            <p:cNvSpPr/>
            <p:nvPr/>
          </p:nvSpPr>
          <p:spPr>
            <a:xfrm>
              <a:off x="527021" y="820561"/>
              <a:ext cx="49714484" cy="3705099"/>
            </a:xfrm>
            <a:prstGeom prst="roundRect">
              <a:avLst>
                <a:gd name="adj" fmla="val 1049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46128" tIns="23065" rIns="46128" bIns="23065" rtlCol="0" anchor="ctr"/>
            <a:lstStyle/>
            <a:p>
              <a:pPr algn="ctr">
                <a:tabLst>
                  <a:tab pos="1183013" algn="l"/>
                </a:tabLst>
              </a:pPr>
              <a:r>
                <a:rPr lang="fr-FR" sz="4950" b="1" dirty="0">
                  <a:solidFill>
                    <a:srgbClr val="FFC000"/>
                  </a:solidFill>
                  <a:latin typeface="docs-Roboto"/>
                </a:rPr>
                <a:t>15èmes Journées Internationales des Sciences Vétérinaires : </a:t>
              </a:r>
            </a:p>
            <a:p>
              <a:pPr algn="ctr">
                <a:tabLst>
                  <a:tab pos="1183013" algn="l"/>
                </a:tabLst>
              </a:pPr>
              <a:r>
                <a:rPr lang="fr-FR" sz="4950" i="1" dirty="0">
                  <a:solidFill>
                    <a:srgbClr val="FFC000"/>
                  </a:solidFill>
                  <a:latin typeface="docs-Roboto"/>
                </a:rPr>
                <a:t>Climat et risque arthropode : Mythe ou réalité?  </a:t>
              </a:r>
            </a:p>
            <a:p>
              <a:pPr algn="ctr">
                <a:tabLst>
                  <a:tab pos="1183013" algn="l"/>
                </a:tabLst>
              </a:pPr>
              <a:r>
                <a:rPr lang="fr-FR" sz="4950" b="1" i="1" dirty="0">
                  <a:solidFill>
                    <a:srgbClr val="FFC000"/>
                  </a:solidFill>
                  <a:latin typeface="docs-Roboto"/>
                </a:rPr>
                <a:t>09 – 10 Décembre</a:t>
              </a:r>
              <a:r>
                <a:rPr lang="en-GB" sz="4950" b="1" i="1" dirty="0">
                  <a:solidFill>
                    <a:srgbClr val="FFC000"/>
                  </a:solidFill>
                  <a:ea typeface="Times New Roman" panose="02020603050405020304" pitchFamily="18" charset="0"/>
                </a:rPr>
                <a:t> 2023, ENSV </a:t>
              </a:r>
              <a:endParaRPr lang="en-GB" sz="4950" i="1" dirty="0">
                <a:solidFill>
                  <a:srgbClr val="FFC000"/>
                </a:solidFill>
                <a:ea typeface="Times New Roman" panose="02020603050405020304" pitchFamily="18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73F7A8E-6076-F42B-E930-4AD1F92F6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49584" y="1128981"/>
              <a:ext cx="4909279" cy="311006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922918C-C1A6-BBE4-0492-112B55D63D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0471" y="1139429"/>
              <a:ext cx="12213252" cy="3110066"/>
            </a:xfrm>
            <a:prstGeom prst="rect">
              <a:avLst/>
            </a:prstGeom>
          </p:spPr>
        </p:pic>
        <p:pic>
          <p:nvPicPr>
            <p:cNvPr id="1026" name="Picture 2" descr="Tique — Wikipédia">
              <a:extLst>
                <a:ext uri="{FF2B5EF4-FFF2-40B4-BE49-F238E27FC236}">
                  <a16:creationId xmlns:a16="http://schemas.microsoft.com/office/drawing/2014/main" id="{679FB5DE-9CA8-970B-84C3-89AC1D6732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78652" y="1215738"/>
              <a:ext cx="2688290" cy="3023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Home - العربية - ENSV">
              <a:extLst>
                <a:ext uri="{FF2B5EF4-FFF2-40B4-BE49-F238E27FC236}">
                  <a16:creationId xmlns:a16="http://schemas.microsoft.com/office/drawing/2014/main" id="{5BCB7EA5-1B77-774B-23A6-FFEEF94612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04600" y="1396154"/>
              <a:ext cx="4253647" cy="2215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4182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4B44C-4836-F7B0-45BE-5978990D6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8012"/>
            <a:ext cx="38424764" cy="288004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e 19">
            <a:extLst>
              <a:ext uri="{FF2B5EF4-FFF2-40B4-BE49-F238E27FC236}">
                <a16:creationId xmlns:a16="http://schemas.microsoft.com/office/drawing/2014/main" id="{91BF92A0-773F-8665-41A1-42E2F441B9FF}"/>
              </a:ext>
            </a:extLst>
          </p:cNvPr>
          <p:cNvGrpSpPr/>
          <p:nvPr/>
        </p:nvGrpSpPr>
        <p:grpSpPr>
          <a:xfrm>
            <a:off x="557087" y="637884"/>
            <a:ext cx="37285863" cy="2778824"/>
            <a:chOff x="527021" y="820561"/>
            <a:chExt cx="49714484" cy="3705099"/>
          </a:xfrm>
        </p:grpSpPr>
        <p:sp>
          <p:nvSpPr>
            <p:cNvPr id="60" name="Rounded Rectangle 9">
              <a:extLst>
                <a:ext uri="{FF2B5EF4-FFF2-40B4-BE49-F238E27FC236}">
                  <a16:creationId xmlns:a16="http://schemas.microsoft.com/office/drawing/2014/main" id="{C10491B2-0E9B-DD4C-A4CB-08C7D7B0858A}"/>
                </a:ext>
              </a:extLst>
            </p:cNvPr>
            <p:cNvSpPr/>
            <p:nvPr/>
          </p:nvSpPr>
          <p:spPr>
            <a:xfrm>
              <a:off x="527021" y="820561"/>
              <a:ext cx="49714484" cy="3705099"/>
            </a:xfrm>
            <a:prstGeom prst="roundRect">
              <a:avLst>
                <a:gd name="adj" fmla="val 1049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46128" tIns="23065" rIns="46128" bIns="23065" rtlCol="0" anchor="ctr"/>
            <a:lstStyle/>
            <a:p>
              <a:pPr algn="ctr">
                <a:tabLst>
                  <a:tab pos="1183013" algn="l"/>
                </a:tabLst>
              </a:pPr>
              <a:r>
                <a:rPr lang="fr-FR" sz="4950" b="1" dirty="0">
                  <a:solidFill>
                    <a:srgbClr val="FFC000"/>
                  </a:solidFill>
                  <a:latin typeface="docs-Roboto"/>
                </a:rPr>
                <a:t>15èmes Journées Internationales des Sciences Vétérinaires : </a:t>
              </a:r>
            </a:p>
            <a:p>
              <a:pPr algn="ctr">
                <a:tabLst>
                  <a:tab pos="1183013" algn="l"/>
                </a:tabLst>
              </a:pPr>
              <a:r>
                <a:rPr lang="fr-FR" sz="4950" i="1" dirty="0">
                  <a:solidFill>
                    <a:srgbClr val="FFC000"/>
                  </a:solidFill>
                  <a:latin typeface="docs-Roboto"/>
                </a:rPr>
                <a:t>Climat et risque arthropode : Mythe ou réalité?  </a:t>
              </a:r>
            </a:p>
            <a:p>
              <a:pPr algn="ctr">
                <a:tabLst>
                  <a:tab pos="1183013" algn="l"/>
                </a:tabLst>
              </a:pPr>
              <a:r>
                <a:rPr lang="fr-FR" sz="4950" b="1" i="1" dirty="0">
                  <a:solidFill>
                    <a:srgbClr val="FFC000"/>
                  </a:solidFill>
                  <a:latin typeface="docs-Roboto"/>
                </a:rPr>
                <a:t>09 – 10 Décembre</a:t>
              </a:r>
              <a:r>
                <a:rPr lang="en-GB" sz="4950" b="1" i="1" dirty="0">
                  <a:solidFill>
                    <a:srgbClr val="FFC000"/>
                  </a:solidFill>
                  <a:ea typeface="Times New Roman" panose="02020603050405020304" pitchFamily="18" charset="0"/>
                </a:rPr>
                <a:t> 2023, ENSV </a:t>
              </a:r>
              <a:endParaRPr lang="en-GB" sz="4950" i="1" dirty="0">
                <a:solidFill>
                  <a:srgbClr val="FFC000"/>
                </a:solidFill>
                <a:ea typeface="Times New Roman" panose="02020603050405020304" pitchFamily="18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73F7A8E-6076-F42B-E930-4AD1F92F6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49584" y="1128981"/>
              <a:ext cx="4909279" cy="311006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922918C-C1A6-BBE4-0492-112B55D63D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0471" y="1139429"/>
              <a:ext cx="12213252" cy="3110066"/>
            </a:xfrm>
            <a:prstGeom prst="rect">
              <a:avLst/>
            </a:prstGeom>
          </p:spPr>
        </p:pic>
        <p:pic>
          <p:nvPicPr>
            <p:cNvPr id="1026" name="Picture 2" descr="Tique — Wikipédia">
              <a:extLst>
                <a:ext uri="{FF2B5EF4-FFF2-40B4-BE49-F238E27FC236}">
                  <a16:creationId xmlns:a16="http://schemas.microsoft.com/office/drawing/2014/main" id="{679FB5DE-9CA8-970B-84C3-89AC1D6732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78652" y="1215738"/>
              <a:ext cx="2688290" cy="3023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Home - العربية - ENSV">
              <a:extLst>
                <a:ext uri="{FF2B5EF4-FFF2-40B4-BE49-F238E27FC236}">
                  <a16:creationId xmlns:a16="http://schemas.microsoft.com/office/drawing/2014/main" id="{5BCB7EA5-1B77-774B-23A6-FFEEF94612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04600" y="1396154"/>
              <a:ext cx="4253647" cy="2215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51F6F31F-7F0B-F215-3A70-419621C8A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4956" y="10476357"/>
            <a:ext cx="32640032" cy="572008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r-FR" sz="11500" dirty="0"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713083B-DD84-A824-DA4F-B1AB2EAD7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4956" y="16698896"/>
            <a:ext cx="32640032" cy="630009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dirty="0"/>
              <a:t>SOUS TITRE</a:t>
            </a:r>
          </a:p>
        </p:txBody>
      </p:sp>
    </p:spTree>
    <p:extLst>
      <p:ext uri="{BB962C8B-B14F-4D97-AF65-F5344CB8AC3E}">
        <p14:creationId xmlns:p14="http://schemas.microsoft.com/office/powerpoint/2010/main" val="85234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4B44C-4836-F7B0-45BE-5978990D6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25" y="1"/>
            <a:ext cx="38424764" cy="2880042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" name="Groupe 19">
            <a:extLst>
              <a:ext uri="{FF2B5EF4-FFF2-40B4-BE49-F238E27FC236}">
                <a16:creationId xmlns:a16="http://schemas.microsoft.com/office/drawing/2014/main" id="{91BF92A0-773F-8665-41A1-42E2F441B9FF}"/>
              </a:ext>
            </a:extLst>
          </p:cNvPr>
          <p:cNvGrpSpPr/>
          <p:nvPr/>
        </p:nvGrpSpPr>
        <p:grpSpPr>
          <a:xfrm>
            <a:off x="1406799" y="318943"/>
            <a:ext cx="35561713" cy="2525184"/>
            <a:chOff x="527021" y="820561"/>
            <a:chExt cx="49714484" cy="3705099"/>
          </a:xfrm>
        </p:grpSpPr>
        <p:sp>
          <p:nvSpPr>
            <p:cNvPr id="60" name="Rounded Rectangle 9">
              <a:extLst>
                <a:ext uri="{FF2B5EF4-FFF2-40B4-BE49-F238E27FC236}">
                  <a16:creationId xmlns:a16="http://schemas.microsoft.com/office/drawing/2014/main" id="{C10491B2-0E9B-DD4C-A4CB-08C7D7B0858A}"/>
                </a:ext>
              </a:extLst>
            </p:cNvPr>
            <p:cNvSpPr/>
            <p:nvPr/>
          </p:nvSpPr>
          <p:spPr>
            <a:xfrm>
              <a:off x="527021" y="820561"/>
              <a:ext cx="49714484" cy="3705099"/>
            </a:xfrm>
            <a:prstGeom prst="roundRect">
              <a:avLst>
                <a:gd name="adj" fmla="val 1049"/>
              </a:avLst>
            </a:prstGeom>
            <a:solidFill>
              <a:schemeClr val="tx1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46128" tIns="23065" rIns="46128" bIns="23065" rtlCol="0" anchor="ctr"/>
            <a:lstStyle/>
            <a:p>
              <a:pPr algn="ctr">
                <a:tabLst>
                  <a:tab pos="1183013" algn="l"/>
                </a:tabLst>
              </a:pPr>
              <a:r>
                <a:rPr lang="fr-FR" sz="4950" b="1" dirty="0">
                  <a:solidFill>
                    <a:srgbClr val="FFC000"/>
                  </a:solidFill>
                  <a:latin typeface="docs-Roboto"/>
                </a:rPr>
                <a:t>15èmes Journées Internationales des Sciences Vétérinaires : </a:t>
              </a:r>
            </a:p>
            <a:p>
              <a:pPr algn="ctr">
                <a:tabLst>
                  <a:tab pos="1183013" algn="l"/>
                </a:tabLst>
              </a:pPr>
              <a:r>
                <a:rPr lang="fr-FR" sz="4950" i="1" dirty="0">
                  <a:solidFill>
                    <a:srgbClr val="FFC000"/>
                  </a:solidFill>
                  <a:latin typeface="docs-Roboto"/>
                </a:rPr>
                <a:t>Climat et risque arthropode : Mythe ou réalité?  </a:t>
              </a:r>
            </a:p>
            <a:p>
              <a:pPr algn="ctr">
                <a:tabLst>
                  <a:tab pos="1183013" algn="l"/>
                </a:tabLst>
              </a:pPr>
              <a:r>
                <a:rPr lang="fr-FR" sz="4950" b="1" i="1" dirty="0">
                  <a:solidFill>
                    <a:srgbClr val="FFC000"/>
                  </a:solidFill>
                  <a:latin typeface="docs-Roboto"/>
                </a:rPr>
                <a:t>09 – 10 Décembre</a:t>
              </a:r>
              <a:r>
                <a:rPr lang="en-GB" sz="4950" b="1" i="1" dirty="0">
                  <a:solidFill>
                    <a:srgbClr val="FFC000"/>
                  </a:solidFill>
                  <a:ea typeface="Times New Roman" panose="02020603050405020304" pitchFamily="18" charset="0"/>
                </a:rPr>
                <a:t> 2023, ENSV </a:t>
              </a:r>
              <a:endParaRPr lang="en-GB" sz="4950" i="1" dirty="0">
                <a:solidFill>
                  <a:srgbClr val="FFC000"/>
                </a:solidFill>
                <a:ea typeface="Times New Roman" panose="02020603050405020304" pitchFamily="18" charset="0"/>
              </a:endParaRP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73F7A8E-6076-F42B-E930-4AD1F92F64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949584" y="1128981"/>
              <a:ext cx="4909279" cy="311006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922918C-C1A6-BBE4-0492-112B55D63D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0471" y="1139429"/>
              <a:ext cx="12213252" cy="3110066"/>
            </a:xfrm>
            <a:prstGeom prst="rect">
              <a:avLst/>
            </a:prstGeom>
          </p:spPr>
        </p:pic>
        <p:pic>
          <p:nvPicPr>
            <p:cNvPr id="1026" name="Picture 2" descr="Tique — Wikipédia">
              <a:extLst>
                <a:ext uri="{FF2B5EF4-FFF2-40B4-BE49-F238E27FC236}">
                  <a16:creationId xmlns:a16="http://schemas.microsoft.com/office/drawing/2014/main" id="{679FB5DE-9CA8-970B-84C3-89AC1D6732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78652" y="1215738"/>
              <a:ext cx="2688290" cy="30233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Home - العربية - ENSV">
              <a:extLst>
                <a:ext uri="{FF2B5EF4-FFF2-40B4-BE49-F238E27FC236}">
                  <a16:creationId xmlns:a16="http://schemas.microsoft.com/office/drawing/2014/main" id="{5BCB7EA5-1B77-774B-23A6-FFEEF94612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04600" y="1396154"/>
              <a:ext cx="4253647" cy="2215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DA3FC636-DAC4-C48F-ACED-A560610AE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000" y="3163068"/>
            <a:ext cx="34560035" cy="4800071"/>
          </a:xfrm>
          <a:solidFill>
            <a:schemeClr val="bg1"/>
          </a:solidFill>
        </p:spPr>
        <p:txBody>
          <a:bodyPr/>
          <a:lstStyle/>
          <a:p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9A5062-9A44-97B9-3323-3AE0EEB08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7639" y="8723897"/>
            <a:ext cx="34560035" cy="19006949"/>
          </a:xfrm>
          <a:solidFill>
            <a:schemeClr val="bg1"/>
          </a:solidFill>
        </p:spPr>
        <p:txBody>
          <a:bodyPr/>
          <a:lstStyle/>
          <a:p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331219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749</TotalTime>
  <Words>117</Words>
  <Application>Microsoft Macintosh PowerPoint</Application>
  <PresentationFormat>Personnalisé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docs-Roboto</vt:lpstr>
      <vt:lpstr>Thème Office</vt:lpstr>
      <vt:lpstr>Présentation PowerPoint</vt:lpstr>
      <vt:lpstr>TITRE</vt:lpstr>
      <vt:lpstr>TITRE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 Ali</dc:creator>
  <cp:lastModifiedBy>Mohand MEDJBAR</cp:lastModifiedBy>
  <cp:revision>110</cp:revision>
  <dcterms:created xsi:type="dcterms:W3CDTF">2016-01-10T09:33:00Z</dcterms:created>
  <dcterms:modified xsi:type="dcterms:W3CDTF">2023-11-25T22:48:38Z</dcterms:modified>
</cp:coreProperties>
</file>