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m" ContentType="application/vnd.ms-excel.sheet.macroEnabled.12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"/>
  </p:notesMasterIdLst>
  <p:sldIdLst>
    <p:sldId id="256" r:id="rId2"/>
  </p:sldIdLst>
  <p:sldSz cx="51200050" cy="28800425"/>
  <p:notesSz cx="6858000" cy="9144000"/>
  <p:defaultTextStyle>
    <a:defPPr>
      <a:defRPr lang="fr-FR"/>
    </a:defPPr>
    <a:lvl1pPr marL="0" algn="l" defTabSz="630363" rtl="0" eaLnBrk="1" latinLnBrk="0" hangingPunct="1">
      <a:defRPr sz="1241" kern="1200">
        <a:solidFill>
          <a:schemeClr val="tx1"/>
        </a:solidFill>
        <a:latin typeface="+mn-lt"/>
        <a:ea typeface="+mn-ea"/>
        <a:cs typeface="+mn-cs"/>
      </a:defRPr>
    </a:lvl1pPr>
    <a:lvl2pPr marL="315182" algn="l" defTabSz="630363" rtl="0" eaLnBrk="1" latinLnBrk="0" hangingPunct="1">
      <a:defRPr sz="1241" kern="1200">
        <a:solidFill>
          <a:schemeClr val="tx1"/>
        </a:solidFill>
        <a:latin typeface="+mn-lt"/>
        <a:ea typeface="+mn-ea"/>
        <a:cs typeface="+mn-cs"/>
      </a:defRPr>
    </a:lvl2pPr>
    <a:lvl3pPr marL="630363" algn="l" defTabSz="630363" rtl="0" eaLnBrk="1" latinLnBrk="0" hangingPunct="1">
      <a:defRPr sz="1241" kern="1200">
        <a:solidFill>
          <a:schemeClr val="tx1"/>
        </a:solidFill>
        <a:latin typeface="+mn-lt"/>
        <a:ea typeface="+mn-ea"/>
        <a:cs typeface="+mn-cs"/>
      </a:defRPr>
    </a:lvl3pPr>
    <a:lvl4pPr marL="945545" algn="l" defTabSz="630363" rtl="0" eaLnBrk="1" latinLnBrk="0" hangingPunct="1">
      <a:defRPr sz="1241" kern="1200">
        <a:solidFill>
          <a:schemeClr val="tx1"/>
        </a:solidFill>
        <a:latin typeface="+mn-lt"/>
        <a:ea typeface="+mn-ea"/>
        <a:cs typeface="+mn-cs"/>
      </a:defRPr>
    </a:lvl4pPr>
    <a:lvl5pPr marL="1260727" algn="l" defTabSz="630363" rtl="0" eaLnBrk="1" latinLnBrk="0" hangingPunct="1">
      <a:defRPr sz="1241" kern="1200">
        <a:solidFill>
          <a:schemeClr val="tx1"/>
        </a:solidFill>
        <a:latin typeface="+mn-lt"/>
        <a:ea typeface="+mn-ea"/>
        <a:cs typeface="+mn-cs"/>
      </a:defRPr>
    </a:lvl5pPr>
    <a:lvl6pPr marL="1575908" algn="l" defTabSz="630363" rtl="0" eaLnBrk="1" latinLnBrk="0" hangingPunct="1">
      <a:defRPr sz="1241" kern="1200">
        <a:solidFill>
          <a:schemeClr val="tx1"/>
        </a:solidFill>
        <a:latin typeface="+mn-lt"/>
        <a:ea typeface="+mn-ea"/>
        <a:cs typeface="+mn-cs"/>
      </a:defRPr>
    </a:lvl6pPr>
    <a:lvl7pPr marL="1891089" algn="l" defTabSz="630363" rtl="0" eaLnBrk="1" latinLnBrk="0" hangingPunct="1">
      <a:defRPr sz="1241" kern="1200">
        <a:solidFill>
          <a:schemeClr val="tx1"/>
        </a:solidFill>
        <a:latin typeface="+mn-lt"/>
        <a:ea typeface="+mn-ea"/>
        <a:cs typeface="+mn-cs"/>
      </a:defRPr>
    </a:lvl7pPr>
    <a:lvl8pPr marL="2206275" algn="l" defTabSz="630363" rtl="0" eaLnBrk="1" latinLnBrk="0" hangingPunct="1">
      <a:defRPr sz="1241" kern="1200">
        <a:solidFill>
          <a:schemeClr val="tx1"/>
        </a:solidFill>
        <a:latin typeface="+mn-lt"/>
        <a:ea typeface="+mn-ea"/>
        <a:cs typeface="+mn-cs"/>
      </a:defRPr>
    </a:lvl8pPr>
    <a:lvl9pPr marL="2521456" algn="l" defTabSz="630363" rtl="0" eaLnBrk="1" latinLnBrk="0" hangingPunct="1">
      <a:defRPr sz="124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71" userDrawn="1">
          <p15:clr>
            <a:srgbClr val="A4A3A4"/>
          </p15:clr>
        </p15:guide>
        <p15:guide id="2" pos="1612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CC"/>
    <a:srgbClr val="004B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A488322-F2BA-4B5B-9748-0D474271808F}" styleName="Style moyen 3 - 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Style moyen 3 - Accentuation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17" autoAdjust="0"/>
    <p:restoredTop sz="94660"/>
  </p:normalViewPr>
  <p:slideViewPr>
    <p:cSldViewPr snapToGrid="0">
      <p:cViewPr>
        <p:scale>
          <a:sx n="35" d="100"/>
          <a:sy n="35" d="100"/>
        </p:scale>
        <p:origin x="30" y="24"/>
      </p:cViewPr>
      <p:guideLst>
        <p:guide orient="horz" pos="9071"/>
        <p:guide pos="1612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Macro-Enabled_Worksheet.xlsm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Macro-Enabled_Worksheet1.xlsm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Macro-Enabled_Worksheet2.xlsm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1304347826087E-2"/>
          <c:y val="0.11304347826086956"/>
          <c:w val="0.77500000000000002"/>
          <c:h val="0.77500000000000002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0-A587-614A-A0E6-58279879A166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A587-614A-A0E6-58279879A166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3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2-A587-614A-A0E6-58279879A166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4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4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4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A587-614A-A0E6-58279879A166}"/>
              </c:ext>
            </c:extLst>
          </c:dPt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20.399999999999999</c:v>
                </c:pt>
                <c:pt idx="1">
                  <c:v>27.4</c:v>
                </c:pt>
                <c:pt idx="2">
                  <c:v>90</c:v>
                </c:pt>
                <c:pt idx="3">
                  <c:v>20.399999999999999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587-614A-A0E6-58279879A166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West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A587-614A-A0E6-58279879A166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A587-614A-A0E6-58279879A166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3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A587-614A-A0E6-58279879A166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4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4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4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A587-614A-A0E6-58279879A166}"/>
              </c:ext>
            </c:extLst>
          </c:dPt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30.6</c:v>
                </c:pt>
                <c:pt idx="1">
                  <c:v>38.6</c:v>
                </c:pt>
                <c:pt idx="2">
                  <c:v>34.6</c:v>
                </c:pt>
                <c:pt idx="3">
                  <c:v>31.6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587-614A-A0E6-58279879A166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North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A-A587-614A-A0E6-58279879A166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A587-614A-A0E6-58279879A166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3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C-A587-614A-A0E6-58279879A166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4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4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4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D-A587-614A-A0E6-58279879A166}"/>
              </c:ext>
            </c:extLst>
          </c:dPt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45.9</c:v>
                </c:pt>
                <c:pt idx="1">
                  <c:v>46.9</c:v>
                </c:pt>
                <c:pt idx="2">
                  <c:v>45</c:v>
                </c:pt>
                <c:pt idx="3">
                  <c:v>43.9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587-614A-A0E6-58279879A1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100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0136629176431514E-2"/>
          <c:y val="3.0177064298141636E-2"/>
          <c:w val="0.92844951512681784"/>
          <c:h val="0.7838157156205459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20.399999999999999</c:v>
                </c:pt>
                <c:pt idx="1">
                  <c:v>27.4</c:v>
                </c:pt>
                <c:pt idx="2">
                  <c:v>90</c:v>
                </c:pt>
                <c:pt idx="3">
                  <c:v>20.399999999999999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5A-6142-8974-3F6C999B84B2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West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30.6</c:v>
                </c:pt>
                <c:pt idx="1">
                  <c:v>38.6</c:v>
                </c:pt>
                <c:pt idx="2">
                  <c:v>34.6</c:v>
                </c:pt>
                <c:pt idx="3">
                  <c:v>31.6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5A-6142-8974-3F6C999B84B2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North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45.9</c:v>
                </c:pt>
                <c:pt idx="1">
                  <c:v>46.9</c:v>
                </c:pt>
                <c:pt idx="2">
                  <c:v>45</c:v>
                </c:pt>
                <c:pt idx="3">
                  <c:v>43.9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95A-6142-8974-3F6C999B84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1235840"/>
        <c:axId val="111237376"/>
        <c:axId val="0"/>
      </c:bar3DChart>
      <c:catAx>
        <c:axId val="111235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11237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1237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11235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100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7882211709147008E-2"/>
          <c:y val="3.598505654970062E-2"/>
          <c:w val="0.93163680995448173"/>
          <c:h val="0.7789699936882686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1</c:v>
                </c:pt>
                <c:pt idx="1">
                  <c:v>7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14-0348-BE46-65F8768B6A77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West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4</c:v>
                </c:pt>
                <c:pt idx="1">
                  <c:v>1</c:v>
                </c:pt>
                <c:pt idx="2">
                  <c:v>3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14-0348-BE46-65F8768B6A77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North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Sheet1!$B$1:$E$1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6</c:v>
                </c:pt>
                <c:pt idx="1">
                  <c:v>4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914-0348-BE46-65F8768B6A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0425984"/>
        <c:axId val="130427520"/>
        <c:axId val="0"/>
      </c:bar3DChart>
      <c:catAx>
        <c:axId val="130425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304275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0427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30425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124237852274875"/>
          <c:y val="0.89833267941522665"/>
          <c:w val="0.38150496528906375"/>
          <c:h val="8.86685658722983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F03B1D-2A7F-490E-8DD1-E579F371C396}" type="datetimeFigureOut">
              <a:rPr lang="en-SG" smtClean="0"/>
              <a:t>25/11/2023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43000"/>
            <a:ext cx="5483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6A52AD-E39A-4152-8722-C596179AEC42}" type="slidenum">
              <a:rPr lang="en-SG" smtClean="0"/>
              <a:t>‹N°›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65255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52445" rtl="0" eaLnBrk="1" latinLnBrk="0" hangingPunct="1">
      <a:defRPr sz="965" kern="1200">
        <a:solidFill>
          <a:schemeClr val="tx1"/>
        </a:solidFill>
        <a:latin typeface="+mn-lt"/>
        <a:ea typeface="+mn-ea"/>
        <a:cs typeface="+mn-cs"/>
      </a:defRPr>
    </a:lvl1pPr>
    <a:lvl2pPr marL="376224" algn="l" defTabSz="752445" rtl="0" eaLnBrk="1" latinLnBrk="0" hangingPunct="1">
      <a:defRPr sz="965" kern="1200">
        <a:solidFill>
          <a:schemeClr val="tx1"/>
        </a:solidFill>
        <a:latin typeface="+mn-lt"/>
        <a:ea typeface="+mn-ea"/>
        <a:cs typeface="+mn-cs"/>
      </a:defRPr>
    </a:lvl2pPr>
    <a:lvl3pPr marL="752445" algn="l" defTabSz="752445" rtl="0" eaLnBrk="1" latinLnBrk="0" hangingPunct="1">
      <a:defRPr sz="965" kern="1200">
        <a:solidFill>
          <a:schemeClr val="tx1"/>
        </a:solidFill>
        <a:latin typeface="+mn-lt"/>
        <a:ea typeface="+mn-ea"/>
        <a:cs typeface="+mn-cs"/>
      </a:defRPr>
    </a:lvl3pPr>
    <a:lvl4pPr marL="1128665" algn="l" defTabSz="752445" rtl="0" eaLnBrk="1" latinLnBrk="0" hangingPunct="1">
      <a:defRPr sz="965" kern="1200">
        <a:solidFill>
          <a:schemeClr val="tx1"/>
        </a:solidFill>
        <a:latin typeface="+mn-lt"/>
        <a:ea typeface="+mn-ea"/>
        <a:cs typeface="+mn-cs"/>
      </a:defRPr>
    </a:lvl4pPr>
    <a:lvl5pPr marL="1504886" algn="l" defTabSz="752445" rtl="0" eaLnBrk="1" latinLnBrk="0" hangingPunct="1">
      <a:defRPr sz="965" kern="1200">
        <a:solidFill>
          <a:schemeClr val="tx1"/>
        </a:solidFill>
        <a:latin typeface="+mn-lt"/>
        <a:ea typeface="+mn-ea"/>
        <a:cs typeface="+mn-cs"/>
      </a:defRPr>
    </a:lvl5pPr>
    <a:lvl6pPr marL="1881109" algn="l" defTabSz="752445" rtl="0" eaLnBrk="1" latinLnBrk="0" hangingPunct="1">
      <a:defRPr sz="965" kern="1200">
        <a:solidFill>
          <a:schemeClr val="tx1"/>
        </a:solidFill>
        <a:latin typeface="+mn-lt"/>
        <a:ea typeface="+mn-ea"/>
        <a:cs typeface="+mn-cs"/>
      </a:defRPr>
    </a:lvl6pPr>
    <a:lvl7pPr marL="2257330" algn="l" defTabSz="752445" rtl="0" eaLnBrk="1" latinLnBrk="0" hangingPunct="1">
      <a:defRPr sz="965" kern="1200">
        <a:solidFill>
          <a:schemeClr val="tx1"/>
        </a:solidFill>
        <a:latin typeface="+mn-lt"/>
        <a:ea typeface="+mn-ea"/>
        <a:cs typeface="+mn-cs"/>
      </a:defRPr>
    </a:lvl7pPr>
    <a:lvl8pPr marL="2633554" algn="l" defTabSz="752445" rtl="0" eaLnBrk="1" latinLnBrk="0" hangingPunct="1">
      <a:defRPr sz="965" kern="1200">
        <a:solidFill>
          <a:schemeClr val="tx1"/>
        </a:solidFill>
        <a:latin typeface="+mn-lt"/>
        <a:ea typeface="+mn-ea"/>
        <a:cs typeface="+mn-cs"/>
      </a:defRPr>
    </a:lvl8pPr>
    <a:lvl9pPr marL="3009775" algn="l" defTabSz="752445" rtl="0" eaLnBrk="1" latinLnBrk="0" hangingPunct="1">
      <a:defRPr sz="96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840005" y="8946810"/>
            <a:ext cx="43520042" cy="61734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680009" y="16320242"/>
            <a:ext cx="35840034" cy="736010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044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08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2132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6176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0220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426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830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2352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9452-8791-4A19-9E92-F469119F283B}" type="datetimeFigureOut">
              <a:rPr lang="hr-HR" smtClean="0"/>
              <a:t>25.11.2023.</a:t>
            </a:fld>
            <a:endParaRPr lang="hr-H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73E4-8B4D-4E6E-AFF0-F51D176EBF4A}" type="slidenum">
              <a:rPr lang="hr-HR" smtClean="0"/>
              <a:t>‹N°›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3055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9452-8791-4A19-9E92-F469119F283B}" type="datetimeFigureOut">
              <a:rPr lang="hr-HR" smtClean="0"/>
              <a:t>25.11.2023.</a:t>
            </a:fld>
            <a:endParaRPr lang="hr-H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73E4-8B4D-4E6E-AFF0-F51D176EBF4A}" type="slidenum">
              <a:rPr lang="hr-HR" smtClean="0"/>
              <a:t>‹N°›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02931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122906792" y="7200118"/>
            <a:ext cx="38133370" cy="153375597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480013" y="7200118"/>
            <a:ext cx="113573446" cy="15337559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9452-8791-4A19-9E92-F469119F283B}" type="datetimeFigureOut">
              <a:rPr lang="hr-HR" smtClean="0"/>
              <a:t>25.11.2023.</a:t>
            </a:fld>
            <a:endParaRPr lang="hr-H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73E4-8B4D-4E6E-AFF0-F51D176EBF4A}" type="slidenum">
              <a:rPr lang="hr-HR" smtClean="0"/>
              <a:t>‹N°›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65704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9452-8791-4A19-9E92-F469119F283B}" type="datetimeFigureOut">
              <a:rPr lang="hr-HR" smtClean="0"/>
              <a:t>25.11.2023.</a:t>
            </a:fld>
            <a:endParaRPr lang="hr-H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73E4-8B4D-4E6E-AFF0-F51D176EBF4A}" type="slidenum">
              <a:rPr lang="hr-HR" smtClean="0"/>
              <a:t>‹N°›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41344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044452" y="18506946"/>
            <a:ext cx="43520042" cy="5720084"/>
          </a:xfrm>
        </p:spPr>
        <p:txBody>
          <a:bodyPr anchor="t"/>
          <a:lstStyle>
            <a:lvl1pPr algn="l">
              <a:defRPr sz="12313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044452" y="12206856"/>
            <a:ext cx="43520042" cy="6300091"/>
          </a:xfrm>
        </p:spPr>
        <p:txBody>
          <a:bodyPr anchor="b"/>
          <a:lstStyle>
            <a:lvl1pPr marL="0" indent="0">
              <a:buNone/>
              <a:defRPr sz="6123">
                <a:solidFill>
                  <a:schemeClr val="tx1">
                    <a:tint val="75000"/>
                  </a:schemeClr>
                </a:solidFill>
              </a:defRPr>
            </a:lvl1pPr>
            <a:lvl2pPr marL="1404407" indent="0">
              <a:buNone/>
              <a:defRPr sz="5517">
                <a:solidFill>
                  <a:schemeClr val="tx1">
                    <a:tint val="75000"/>
                  </a:schemeClr>
                </a:solidFill>
              </a:defRPr>
            </a:lvl2pPr>
            <a:lvl3pPr marL="2808816" indent="0">
              <a:buNone/>
              <a:defRPr sz="4911">
                <a:solidFill>
                  <a:schemeClr val="tx1">
                    <a:tint val="75000"/>
                  </a:schemeClr>
                </a:solidFill>
              </a:defRPr>
            </a:lvl3pPr>
            <a:lvl4pPr marL="4213223" indent="0">
              <a:buNone/>
              <a:defRPr sz="4306">
                <a:solidFill>
                  <a:schemeClr val="tx1">
                    <a:tint val="75000"/>
                  </a:schemeClr>
                </a:solidFill>
              </a:defRPr>
            </a:lvl4pPr>
            <a:lvl5pPr marL="5617629" indent="0">
              <a:buNone/>
              <a:defRPr sz="4306">
                <a:solidFill>
                  <a:schemeClr val="tx1">
                    <a:tint val="75000"/>
                  </a:schemeClr>
                </a:solidFill>
              </a:defRPr>
            </a:lvl5pPr>
            <a:lvl6pPr marL="7022036" indent="0">
              <a:buNone/>
              <a:defRPr sz="4306">
                <a:solidFill>
                  <a:schemeClr val="tx1">
                    <a:tint val="75000"/>
                  </a:schemeClr>
                </a:solidFill>
              </a:defRPr>
            </a:lvl6pPr>
            <a:lvl7pPr marL="8426446" indent="0">
              <a:buNone/>
              <a:defRPr sz="4306">
                <a:solidFill>
                  <a:schemeClr val="tx1">
                    <a:tint val="75000"/>
                  </a:schemeClr>
                </a:solidFill>
              </a:defRPr>
            </a:lvl7pPr>
            <a:lvl8pPr marL="9830852" indent="0">
              <a:buNone/>
              <a:defRPr sz="4306">
                <a:solidFill>
                  <a:schemeClr val="tx1">
                    <a:tint val="75000"/>
                  </a:schemeClr>
                </a:solidFill>
              </a:defRPr>
            </a:lvl8pPr>
            <a:lvl9pPr marL="11235259" indent="0">
              <a:buNone/>
              <a:defRPr sz="43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9452-8791-4A19-9E92-F469119F283B}" type="datetimeFigureOut">
              <a:rPr lang="hr-HR" smtClean="0"/>
              <a:t>25.11.2023.</a:t>
            </a:fld>
            <a:endParaRPr lang="hr-H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73E4-8B4D-4E6E-AFF0-F51D176EBF4A}" type="slidenum">
              <a:rPr lang="hr-HR" smtClean="0"/>
              <a:t>‹N°›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27005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480016" y="41940621"/>
            <a:ext cx="75848965" cy="118635082"/>
          </a:xfrm>
        </p:spPr>
        <p:txBody>
          <a:bodyPr/>
          <a:lstStyle>
            <a:lvl1pPr>
              <a:defRPr sz="8613"/>
            </a:lvl1pPr>
            <a:lvl2pPr>
              <a:defRPr sz="7401"/>
            </a:lvl2pPr>
            <a:lvl3pPr>
              <a:defRPr sz="6123"/>
            </a:lvl3pPr>
            <a:lvl4pPr>
              <a:defRPr sz="5517"/>
            </a:lvl4pPr>
            <a:lvl5pPr>
              <a:defRPr sz="5517"/>
            </a:lvl5pPr>
            <a:lvl6pPr>
              <a:defRPr sz="5517"/>
            </a:lvl6pPr>
            <a:lvl7pPr>
              <a:defRPr sz="5517"/>
            </a:lvl7pPr>
            <a:lvl8pPr>
              <a:defRPr sz="5517"/>
            </a:lvl8pPr>
            <a:lvl9pPr>
              <a:defRPr sz="5517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5182318" y="41940621"/>
            <a:ext cx="75857851" cy="118635082"/>
          </a:xfrm>
        </p:spPr>
        <p:txBody>
          <a:bodyPr/>
          <a:lstStyle>
            <a:lvl1pPr>
              <a:defRPr sz="8613"/>
            </a:lvl1pPr>
            <a:lvl2pPr>
              <a:defRPr sz="7401"/>
            </a:lvl2pPr>
            <a:lvl3pPr>
              <a:defRPr sz="6123"/>
            </a:lvl3pPr>
            <a:lvl4pPr>
              <a:defRPr sz="5517"/>
            </a:lvl4pPr>
            <a:lvl5pPr>
              <a:defRPr sz="5517"/>
            </a:lvl5pPr>
            <a:lvl6pPr>
              <a:defRPr sz="5517"/>
            </a:lvl6pPr>
            <a:lvl7pPr>
              <a:defRPr sz="5517"/>
            </a:lvl7pPr>
            <a:lvl8pPr>
              <a:defRPr sz="5517"/>
            </a:lvl8pPr>
            <a:lvl9pPr>
              <a:defRPr sz="5517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9452-8791-4A19-9E92-F469119F283B}" type="datetimeFigureOut">
              <a:rPr lang="hr-HR" smtClean="0"/>
              <a:t>25.11.2023.</a:t>
            </a:fld>
            <a:endParaRPr lang="hr-H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73E4-8B4D-4E6E-AFF0-F51D176EBF4A}" type="slidenum">
              <a:rPr lang="hr-HR" smtClean="0"/>
              <a:t>‹N°›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1731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60003" y="1153358"/>
            <a:ext cx="46080046" cy="4800071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60008" y="6446764"/>
            <a:ext cx="22622246" cy="2686704"/>
          </a:xfrm>
        </p:spPr>
        <p:txBody>
          <a:bodyPr anchor="b"/>
          <a:lstStyle>
            <a:lvl1pPr marL="0" indent="0">
              <a:buNone/>
              <a:defRPr sz="7401" b="1"/>
            </a:lvl1pPr>
            <a:lvl2pPr marL="1404407" indent="0">
              <a:buNone/>
              <a:defRPr sz="6123" b="1"/>
            </a:lvl2pPr>
            <a:lvl3pPr marL="2808816" indent="0">
              <a:buNone/>
              <a:defRPr sz="5517" b="1"/>
            </a:lvl3pPr>
            <a:lvl4pPr marL="4213223" indent="0">
              <a:buNone/>
              <a:defRPr sz="4911" b="1"/>
            </a:lvl4pPr>
            <a:lvl5pPr marL="5617629" indent="0">
              <a:buNone/>
              <a:defRPr sz="4911" b="1"/>
            </a:lvl5pPr>
            <a:lvl6pPr marL="7022036" indent="0">
              <a:buNone/>
              <a:defRPr sz="4911" b="1"/>
            </a:lvl6pPr>
            <a:lvl7pPr marL="8426446" indent="0">
              <a:buNone/>
              <a:defRPr sz="4911" b="1"/>
            </a:lvl7pPr>
            <a:lvl8pPr marL="9830852" indent="0">
              <a:buNone/>
              <a:defRPr sz="4911" b="1"/>
            </a:lvl8pPr>
            <a:lvl9pPr marL="11235259" indent="0">
              <a:buNone/>
              <a:defRPr sz="4911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560008" y="9133469"/>
            <a:ext cx="22622246" cy="16593580"/>
          </a:xfrm>
        </p:spPr>
        <p:txBody>
          <a:bodyPr/>
          <a:lstStyle>
            <a:lvl1pPr>
              <a:defRPr sz="7401"/>
            </a:lvl1pPr>
            <a:lvl2pPr>
              <a:defRPr sz="6123"/>
            </a:lvl2pPr>
            <a:lvl3pPr>
              <a:defRPr sz="5517"/>
            </a:lvl3pPr>
            <a:lvl4pPr>
              <a:defRPr sz="4911"/>
            </a:lvl4pPr>
            <a:lvl5pPr>
              <a:defRPr sz="4911"/>
            </a:lvl5pPr>
            <a:lvl6pPr>
              <a:defRPr sz="4911"/>
            </a:lvl6pPr>
            <a:lvl7pPr>
              <a:defRPr sz="4911"/>
            </a:lvl7pPr>
            <a:lvl8pPr>
              <a:defRPr sz="4911"/>
            </a:lvl8pPr>
            <a:lvl9pPr>
              <a:defRPr sz="4911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6008922" y="6446764"/>
            <a:ext cx="22631133" cy="2686704"/>
          </a:xfrm>
        </p:spPr>
        <p:txBody>
          <a:bodyPr anchor="b"/>
          <a:lstStyle>
            <a:lvl1pPr marL="0" indent="0">
              <a:buNone/>
              <a:defRPr sz="7401" b="1"/>
            </a:lvl1pPr>
            <a:lvl2pPr marL="1404407" indent="0">
              <a:buNone/>
              <a:defRPr sz="6123" b="1"/>
            </a:lvl2pPr>
            <a:lvl3pPr marL="2808816" indent="0">
              <a:buNone/>
              <a:defRPr sz="5517" b="1"/>
            </a:lvl3pPr>
            <a:lvl4pPr marL="4213223" indent="0">
              <a:buNone/>
              <a:defRPr sz="4911" b="1"/>
            </a:lvl4pPr>
            <a:lvl5pPr marL="5617629" indent="0">
              <a:buNone/>
              <a:defRPr sz="4911" b="1"/>
            </a:lvl5pPr>
            <a:lvl6pPr marL="7022036" indent="0">
              <a:buNone/>
              <a:defRPr sz="4911" b="1"/>
            </a:lvl6pPr>
            <a:lvl7pPr marL="8426446" indent="0">
              <a:buNone/>
              <a:defRPr sz="4911" b="1"/>
            </a:lvl7pPr>
            <a:lvl8pPr marL="9830852" indent="0">
              <a:buNone/>
              <a:defRPr sz="4911" b="1"/>
            </a:lvl8pPr>
            <a:lvl9pPr marL="11235259" indent="0">
              <a:buNone/>
              <a:defRPr sz="4911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6008922" y="9133469"/>
            <a:ext cx="22631133" cy="16593580"/>
          </a:xfrm>
        </p:spPr>
        <p:txBody>
          <a:bodyPr/>
          <a:lstStyle>
            <a:lvl1pPr>
              <a:defRPr sz="7401"/>
            </a:lvl1pPr>
            <a:lvl2pPr>
              <a:defRPr sz="6123"/>
            </a:lvl2pPr>
            <a:lvl3pPr>
              <a:defRPr sz="5517"/>
            </a:lvl3pPr>
            <a:lvl4pPr>
              <a:defRPr sz="4911"/>
            </a:lvl4pPr>
            <a:lvl5pPr>
              <a:defRPr sz="4911"/>
            </a:lvl5pPr>
            <a:lvl6pPr>
              <a:defRPr sz="4911"/>
            </a:lvl6pPr>
            <a:lvl7pPr>
              <a:defRPr sz="4911"/>
            </a:lvl7pPr>
            <a:lvl8pPr>
              <a:defRPr sz="4911"/>
            </a:lvl8pPr>
            <a:lvl9pPr>
              <a:defRPr sz="4911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9452-8791-4A19-9E92-F469119F283B}" type="datetimeFigureOut">
              <a:rPr lang="hr-HR" smtClean="0"/>
              <a:t>25.11.2023.</a:t>
            </a:fld>
            <a:endParaRPr lang="hr-H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73E4-8B4D-4E6E-AFF0-F51D176EBF4A}" type="slidenum">
              <a:rPr lang="hr-HR" smtClean="0"/>
              <a:t>‹N°›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52565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9452-8791-4A19-9E92-F469119F283B}" type="datetimeFigureOut">
              <a:rPr lang="hr-HR" smtClean="0"/>
              <a:t>25.11.2023.</a:t>
            </a:fld>
            <a:endParaRPr lang="hr-H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73E4-8B4D-4E6E-AFF0-F51D176EBF4A}" type="slidenum">
              <a:rPr lang="hr-HR" smtClean="0"/>
              <a:t>‹N°›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09355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9452-8791-4A19-9E92-F469119F283B}" type="datetimeFigureOut">
              <a:rPr lang="hr-HR" smtClean="0"/>
              <a:t>25.11.2023.</a:t>
            </a:fld>
            <a:endParaRPr lang="hr-H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73E4-8B4D-4E6E-AFF0-F51D176EBF4A}" type="slidenum">
              <a:rPr lang="hr-HR" smtClean="0"/>
              <a:t>‹N°›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439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60017" y="1146684"/>
            <a:ext cx="16844464" cy="4880072"/>
          </a:xfrm>
        </p:spPr>
        <p:txBody>
          <a:bodyPr anchor="b"/>
          <a:lstStyle>
            <a:lvl1pPr algn="l">
              <a:defRPr sz="6123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017799" y="1146695"/>
            <a:ext cx="28622249" cy="24580365"/>
          </a:xfrm>
        </p:spPr>
        <p:txBody>
          <a:bodyPr/>
          <a:lstStyle>
            <a:lvl1pPr>
              <a:defRPr sz="9824"/>
            </a:lvl1pPr>
            <a:lvl2pPr>
              <a:defRPr sz="8613"/>
            </a:lvl2pPr>
            <a:lvl3pPr>
              <a:defRPr sz="7401"/>
            </a:lvl3pPr>
            <a:lvl4pPr>
              <a:defRPr sz="6123"/>
            </a:lvl4pPr>
            <a:lvl5pPr>
              <a:defRPr sz="6123"/>
            </a:lvl5pPr>
            <a:lvl6pPr>
              <a:defRPr sz="6123"/>
            </a:lvl6pPr>
            <a:lvl7pPr>
              <a:defRPr sz="6123"/>
            </a:lvl7pPr>
            <a:lvl8pPr>
              <a:defRPr sz="6123"/>
            </a:lvl8pPr>
            <a:lvl9pPr>
              <a:defRPr sz="6123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560017" y="6026766"/>
            <a:ext cx="16844464" cy="19700293"/>
          </a:xfrm>
        </p:spPr>
        <p:txBody>
          <a:bodyPr/>
          <a:lstStyle>
            <a:lvl1pPr marL="0" indent="0">
              <a:buNone/>
              <a:defRPr sz="4306"/>
            </a:lvl1pPr>
            <a:lvl2pPr marL="1404407" indent="0">
              <a:buNone/>
              <a:defRPr sz="3700"/>
            </a:lvl2pPr>
            <a:lvl3pPr marL="2808816" indent="0">
              <a:buNone/>
              <a:defRPr sz="3095"/>
            </a:lvl3pPr>
            <a:lvl4pPr marL="4213223" indent="0">
              <a:buNone/>
              <a:defRPr sz="2758"/>
            </a:lvl4pPr>
            <a:lvl5pPr marL="5617629" indent="0">
              <a:buNone/>
              <a:defRPr sz="2758"/>
            </a:lvl5pPr>
            <a:lvl6pPr marL="7022036" indent="0">
              <a:buNone/>
              <a:defRPr sz="2758"/>
            </a:lvl6pPr>
            <a:lvl7pPr marL="8426446" indent="0">
              <a:buNone/>
              <a:defRPr sz="2758"/>
            </a:lvl7pPr>
            <a:lvl8pPr marL="9830852" indent="0">
              <a:buNone/>
              <a:defRPr sz="2758"/>
            </a:lvl8pPr>
            <a:lvl9pPr marL="11235259" indent="0">
              <a:buNone/>
              <a:defRPr sz="2758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9452-8791-4A19-9E92-F469119F283B}" type="datetimeFigureOut">
              <a:rPr lang="hr-HR" smtClean="0"/>
              <a:t>25.11.2023.</a:t>
            </a:fld>
            <a:endParaRPr lang="hr-H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73E4-8B4D-4E6E-AFF0-F51D176EBF4A}" type="slidenum">
              <a:rPr lang="hr-HR" smtClean="0"/>
              <a:t>‹N°›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00242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035569" y="20160298"/>
            <a:ext cx="30720030" cy="2380038"/>
          </a:xfrm>
        </p:spPr>
        <p:txBody>
          <a:bodyPr anchor="b"/>
          <a:lstStyle>
            <a:lvl1pPr algn="l">
              <a:defRPr sz="6123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035569" y="2573376"/>
            <a:ext cx="30720030" cy="17280255"/>
          </a:xfrm>
        </p:spPr>
        <p:txBody>
          <a:bodyPr/>
          <a:lstStyle>
            <a:lvl1pPr marL="0" indent="0">
              <a:buNone/>
              <a:defRPr sz="9824"/>
            </a:lvl1pPr>
            <a:lvl2pPr marL="1404407" indent="0">
              <a:buNone/>
              <a:defRPr sz="8613"/>
            </a:lvl2pPr>
            <a:lvl3pPr marL="2808816" indent="0">
              <a:buNone/>
              <a:defRPr sz="7401"/>
            </a:lvl3pPr>
            <a:lvl4pPr marL="4213223" indent="0">
              <a:buNone/>
              <a:defRPr sz="6123"/>
            </a:lvl4pPr>
            <a:lvl5pPr marL="5617629" indent="0">
              <a:buNone/>
              <a:defRPr sz="6123"/>
            </a:lvl5pPr>
            <a:lvl6pPr marL="7022036" indent="0">
              <a:buNone/>
              <a:defRPr sz="6123"/>
            </a:lvl6pPr>
            <a:lvl7pPr marL="8426446" indent="0">
              <a:buNone/>
              <a:defRPr sz="6123"/>
            </a:lvl7pPr>
            <a:lvl8pPr marL="9830852" indent="0">
              <a:buNone/>
              <a:defRPr sz="6123"/>
            </a:lvl8pPr>
            <a:lvl9pPr marL="11235259" indent="0">
              <a:buNone/>
              <a:defRPr sz="6123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035569" y="22540335"/>
            <a:ext cx="30720030" cy="3380048"/>
          </a:xfrm>
        </p:spPr>
        <p:txBody>
          <a:bodyPr/>
          <a:lstStyle>
            <a:lvl1pPr marL="0" indent="0">
              <a:buNone/>
              <a:defRPr sz="4306"/>
            </a:lvl1pPr>
            <a:lvl2pPr marL="1404407" indent="0">
              <a:buNone/>
              <a:defRPr sz="3700"/>
            </a:lvl2pPr>
            <a:lvl3pPr marL="2808816" indent="0">
              <a:buNone/>
              <a:defRPr sz="3095"/>
            </a:lvl3pPr>
            <a:lvl4pPr marL="4213223" indent="0">
              <a:buNone/>
              <a:defRPr sz="2758"/>
            </a:lvl4pPr>
            <a:lvl5pPr marL="5617629" indent="0">
              <a:buNone/>
              <a:defRPr sz="2758"/>
            </a:lvl5pPr>
            <a:lvl6pPr marL="7022036" indent="0">
              <a:buNone/>
              <a:defRPr sz="2758"/>
            </a:lvl6pPr>
            <a:lvl7pPr marL="8426446" indent="0">
              <a:buNone/>
              <a:defRPr sz="2758"/>
            </a:lvl7pPr>
            <a:lvl8pPr marL="9830852" indent="0">
              <a:buNone/>
              <a:defRPr sz="2758"/>
            </a:lvl8pPr>
            <a:lvl9pPr marL="11235259" indent="0">
              <a:buNone/>
              <a:defRPr sz="2758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D9452-8791-4A19-9E92-F469119F283B}" type="datetimeFigureOut">
              <a:rPr lang="hr-HR" smtClean="0"/>
              <a:t>25.11.2023.</a:t>
            </a:fld>
            <a:endParaRPr lang="hr-H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673E4-8B4D-4E6E-AFF0-F51D176EBF4A}" type="slidenum">
              <a:rPr lang="hr-HR" smtClean="0"/>
              <a:t>‹N°›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86191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560003" y="1153358"/>
            <a:ext cx="46080046" cy="4800071"/>
          </a:xfrm>
          <a:prstGeom prst="rect">
            <a:avLst/>
          </a:prstGeom>
        </p:spPr>
        <p:txBody>
          <a:bodyPr vert="horz" lIns="417451" tIns="208726" rIns="417451" bIns="208726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60003" y="6720111"/>
            <a:ext cx="46080046" cy="19006949"/>
          </a:xfrm>
          <a:prstGeom prst="rect">
            <a:avLst/>
          </a:prstGeom>
        </p:spPr>
        <p:txBody>
          <a:bodyPr vert="horz" lIns="417451" tIns="208726" rIns="417451" bIns="208726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560003" y="26693729"/>
            <a:ext cx="11946678" cy="1533356"/>
          </a:xfrm>
          <a:prstGeom prst="rect">
            <a:avLst/>
          </a:prstGeom>
        </p:spPr>
        <p:txBody>
          <a:bodyPr vert="horz" lIns="417451" tIns="208726" rIns="417451" bIns="208726" rtlCol="0" anchor="ctr"/>
          <a:lstStyle>
            <a:lvl1pPr algn="l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D9452-8791-4A19-9E92-F469119F283B}" type="datetimeFigureOut">
              <a:rPr lang="hr-HR" smtClean="0"/>
              <a:t>25.11.2023.</a:t>
            </a:fld>
            <a:endParaRPr lang="hr-H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7493351" y="26693729"/>
            <a:ext cx="16213350" cy="1533356"/>
          </a:xfrm>
          <a:prstGeom prst="rect">
            <a:avLst/>
          </a:prstGeom>
        </p:spPr>
        <p:txBody>
          <a:bodyPr vert="horz" lIns="417451" tIns="208726" rIns="417451" bIns="208726" rtlCol="0" anchor="ctr"/>
          <a:lstStyle>
            <a:lvl1pPr algn="ct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6693371" y="26693729"/>
            <a:ext cx="11946678" cy="1533356"/>
          </a:xfrm>
          <a:prstGeom prst="rect">
            <a:avLst/>
          </a:prstGeom>
        </p:spPr>
        <p:txBody>
          <a:bodyPr vert="horz" lIns="417451" tIns="208726" rIns="417451" bIns="208726" rtlCol="0" anchor="ctr"/>
          <a:lstStyle>
            <a:lvl1pPr algn="r">
              <a:defRPr sz="3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673E4-8B4D-4E6E-AFF0-F51D176EBF4A}" type="slidenum">
              <a:rPr lang="hr-HR" smtClean="0"/>
              <a:t>‹N°›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58659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2808816" rtl="0" eaLnBrk="1" latinLnBrk="0" hangingPunct="1">
        <a:spcBef>
          <a:spcPct val="0"/>
        </a:spcBef>
        <a:buNone/>
        <a:defRPr sz="135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53307" indent="-1053307" algn="l" defTabSz="2808816" rtl="0" eaLnBrk="1" latinLnBrk="0" hangingPunct="1">
        <a:spcBef>
          <a:spcPct val="20000"/>
        </a:spcBef>
        <a:buFont typeface="Arial" pitchFamily="34" charset="0"/>
        <a:buChar char="•"/>
        <a:defRPr sz="9824" kern="1200">
          <a:solidFill>
            <a:schemeClr val="tx1"/>
          </a:solidFill>
          <a:latin typeface="+mn-lt"/>
          <a:ea typeface="+mn-ea"/>
          <a:cs typeface="+mn-cs"/>
        </a:defRPr>
      </a:lvl1pPr>
      <a:lvl2pPr marL="2282163" indent="-877753" algn="l" defTabSz="2808816" rtl="0" eaLnBrk="1" latinLnBrk="0" hangingPunct="1">
        <a:spcBef>
          <a:spcPct val="20000"/>
        </a:spcBef>
        <a:buFont typeface="Arial" pitchFamily="34" charset="0"/>
        <a:buChar char="–"/>
        <a:defRPr sz="8613" kern="1200">
          <a:solidFill>
            <a:schemeClr val="tx1"/>
          </a:solidFill>
          <a:latin typeface="+mn-lt"/>
          <a:ea typeface="+mn-ea"/>
          <a:cs typeface="+mn-cs"/>
        </a:defRPr>
      </a:lvl2pPr>
      <a:lvl3pPr marL="3511019" indent="-702203" algn="l" defTabSz="2808816" rtl="0" eaLnBrk="1" latinLnBrk="0" hangingPunct="1">
        <a:spcBef>
          <a:spcPct val="20000"/>
        </a:spcBef>
        <a:buFont typeface="Arial" pitchFamily="34" charset="0"/>
        <a:buChar char="•"/>
        <a:defRPr sz="7401" kern="1200">
          <a:solidFill>
            <a:schemeClr val="tx1"/>
          </a:solidFill>
          <a:latin typeface="+mn-lt"/>
          <a:ea typeface="+mn-ea"/>
          <a:cs typeface="+mn-cs"/>
        </a:defRPr>
      </a:lvl3pPr>
      <a:lvl4pPr marL="4915426" indent="-702203" algn="l" defTabSz="2808816" rtl="0" eaLnBrk="1" latinLnBrk="0" hangingPunct="1">
        <a:spcBef>
          <a:spcPct val="20000"/>
        </a:spcBef>
        <a:buFont typeface="Arial" pitchFamily="34" charset="0"/>
        <a:buChar char="–"/>
        <a:defRPr sz="6123" kern="1200">
          <a:solidFill>
            <a:schemeClr val="tx1"/>
          </a:solidFill>
          <a:latin typeface="+mn-lt"/>
          <a:ea typeface="+mn-ea"/>
          <a:cs typeface="+mn-cs"/>
        </a:defRPr>
      </a:lvl4pPr>
      <a:lvl5pPr marL="6319832" indent="-702203" algn="l" defTabSz="2808816" rtl="0" eaLnBrk="1" latinLnBrk="0" hangingPunct="1">
        <a:spcBef>
          <a:spcPct val="20000"/>
        </a:spcBef>
        <a:buFont typeface="Arial" pitchFamily="34" charset="0"/>
        <a:buChar char="»"/>
        <a:defRPr sz="6123" kern="1200">
          <a:solidFill>
            <a:schemeClr val="tx1"/>
          </a:solidFill>
          <a:latin typeface="+mn-lt"/>
          <a:ea typeface="+mn-ea"/>
          <a:cs typeface="+mn-cs"/>
        </a:defRPr>
      </a:lvl5pPr>
      <a:lvl6pPr marL="7724239" indent="-702203" algn="l" defTabSz="2808816" rtl="0" eaLnBrk="1" latinLnBrk="0" hangingPunct="1">
        <a:spcBef>
          <a:spcPct val="20000"/>
        </a:spcBef>
        <a:buFont typeface="Arial" pitchFamily="34" charset="0"/>
        <a:buChar char="•"/>
        <a:defRPr sz="6123" kern="1200">
          <a:solidFill>
            <a:schemeClr val="tx1"/>
          </a:solidFill>
          <a:latin typeface="+mn-lt"/>
          <a:ea typeface="+mn-ea"/>
          <a:cs typeface="+mn-cs"/>
        </a:defRPr>
      </a:lvl6pPr>
      <a:lvl7pPr marL="9128649" indent="-702203" algn="l" defTabSz="2808816" rtl="0" eaLnBrk="1" latinLnBrk="0" hangingPunct="1">
        <a:spcBef>
          <a:spcPct val="20000"/>
        </a:spcBef>
        <a:buFont typeface="Arial" pitchFamily="34" charset="0"/>
        <a:buChar char="•"/>
        <a:defRPr sz="6123" kern="1200">
          <a:solidFill>
            <a:schemeClr val="tx1"/>
          </a:solidFill>
          <a:latin typeface="+mn-lt"/>
          <a:ea typeface="+mn-ea"/>
          <a:cs typeface="+mn-cs"/>
        </a:defRPr>
      </a:lvl7pPr>
      <a:lvl8pPr marL="10533056" indent="-702203" algn="l" defTabSz="2808816" rtl="0" eaLnBrk="1" latinLnBrk="0" hangingPunct="1">
        <a:spcBef>
          <a:spcPct val="20000"/>
        </a:spcBef>
        <a:buFont typeface="Arial" pitchFamily="34" charset="0"/>
        <a:buChar char="•"/>
        <a:defRPr sz="6123" kern="1200">
          <a:solidFill>
            <a:schemeClr val="tx1"/>
          </a:solidFill>
          <a:latin typeface="+mn-lt"/>
          <a:ea typeface="+mn-ea"/>
          <a:cs typeface="+mn-cs"/>
        </a:defRPr>
      </a:lvl8pPr>
      <a:lvl9pPr marL="11937463" indent="-702203" algn="l" defTabSz="2808816" rtl="0" eaLnBrk="1" latinLnBrk="0" hangingPunct="1">
        <a:spcBef>
          <a:spcPct val="20000"/>
        </a:spcBef>
        <a:buFont typeface="Arial" pitchFamily="34" charset="0"/>
        <a:buChar char="•"/>
        <a:defRPr sz="61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2808816" rtl="0" eaLnBrk="1" latinLnBrk="0" hangingPunct="1">
        <a:defRPr sz="5517" kern="1200">
          <a:solidFill>
            <a:schemeClr val="tx1"/>
          </a:solidFill>
          <a:latin typeface="+mn-lt"/>
          <a:ea typeface="+mn-ea"/>
          <a:cs typeface="+mn-cs"/>
        </a:defRPr>
      </a:lvl1pPr>
      <a:lvl2pPr marL="1404407" algn="l" defTabSz="2808816" rtl="0" eaLnBrk="1" latinLnBrk="0" hangingPunct="1">
        <a:defRPr sz="5517" kern="1200">
          <a:solidFill>
            <a:schemeClr val="tx1"/>
          </a:solidFill>
          <a:latin typeface="+mn-lt"/>
          <a:ea typeface="+mn-ea"/>
          <a:cs typeface="+mn-cs"/>
        </a:defRPr>
      </a:lvl2pPr>
      <a:lvl3pPr marL="2808816" algn="l" defTabSz="2808816" rtl="0" eaLnBrk="1" latinLnBrk="0" hangingPunct="1">
        <a:defRPr sz="5517" kern="1200">
          <a:solidFill>
            <a:schemeClr val="tx1"/>
          </a:solidFill>
          <a:latin typeface="+mn-lt"/>
          <a:ea typeface="+mn-ea"/>
          <a:cs typeface="+mn-cs"/>
        </a:defRPr>
      </a:lvl3pPr>
      <a:lvl4pPr marL="4213223" algn="l" defTabSz="2808816" rtl="0" eaLnBrk="1" latinLnBrk="0" hangingPunct="1">
        <a:defRPr sz="5517" kern="1200">
          <a:solidFill>
            <a:schemeClr val="tx1"/>
          </a:solidFill>
          <a:latin typeface="+mn-lt"/>
          <a:ea typeface="+mn-ea"/>
          <a:cs typeface="+mn-cs"/>
        </a:defRPr>
      </a:lvl4pPr>
      <a:lvl5pPr marL="5617629" algn="l" defTabSz="2808816" rtl="0" eaLnBrk="1" latinLnBrk="0" hangingPunct="1">
        <a:defRPr sz="5517" kern="1200">
          <a:solidFill>
            <a:schemeClr val="tx1"/>
          </a:solidFill>
          <a:latin typeface="+mn-lt"/>
          <a:ea typeface="+mn-ea"/>
          <a:cs typeface="+mn-cs"/>
        </a:defRPr>
      </a:lvl5pPr>
      <a:lvl6pPr marL="7022036" algn="l" defTabSz="2808816" rtl="0" eaLnBrk="1" latinLnBrk="0" hangingPunct="1">
        <a:defRPr sz="5517" kern="1200">
          <a:solidFill>
            <a:schemeClr val="tx1"/>
          </a:solidFill>
          <a:latin typeface="+mn-lt"/>
          <a:ea typeface="+mn-ea"/>
          <a:cs typeface="+mn-cs"/>
        </a:defRPr>
      </a:lvl6pPr>
      <a:lvl7pPr marL="8426446" algn="l" defTabSz="2808816" rtl="0" eaLnBrk="1" latinLnBrk="0" hangingPunct="1">
        <a:defRPr sz="5517" kern="1200">
          <a:solidFill>
            <a:schemeClr val="tx1"/>
          </a:solidFill>
          <a:latin typeface="+mn-lt"/>
          <a:ea typeface="+mn-ea"/>
          <a:cs typeface="+mn-cs"/>
        </a:defRPr>
      </a:lvl7pPr>
      <a:lvl8pPr marL="9830852" algn="l" defTabSz="2808816" rtl="0" eaLnBrk="1" latinLnBrk="0" hangingPunct="1">
        <a:defRPr sz="5517" kern="1200">
          <a:solidFill>
            <a:schemeClr val="tx1"/>
          </a:solidFill>
          <a:latin typeface="+mn-lt"/>
          <a:ea typeface="+mn-ea"/>
          <a:cs typeface="+mn-cs"/>
        </a:defRPr>
      </a:lvl8pPr>
      <a:lvl9pPr marL="11235259" algn="l" defTabSz="2808816" rtl="0" eaLnBrk="1" latinLnBrk="0" hangingPunct="1">
        <a:defRPr sz="55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chart" Target="../charts/chart1.xml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chart" Target="../charts/chart3.xml"/><Relationship Id="rId4" Type="http://schemas.openxmlformats.org/officeDocument/2006/relationships/chart" Target="../charts/chart2.xm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0F4B44C-4836-F7B0-45BE-5978990D6F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967" y="-1"/>
            <a:ext cx="51233018" cy="288004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AutoShape 108">
            <a:extLst>
              <a:ext uri="{FF2B5EF4-FFF2-40B4-BE49-F238E27FC236}">
                <a16:creationId xmlns:a16="http://schemas.microsoft.com/office/drawing/2014/main" id="{A10C20AD-8447-7A6F-3715-02C56FD5A1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74621" y="11681189"/>
            <a:ext cx="12873526" cy="1663555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58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lIns="61231" tIns="30614" rIns="61231" bIns="30614" anchor="ctr"/>
          <a:lstStyle>
            <a:lvl1pPr algn="l" defTabSz="3497263" eaLnBrk="0" hangingPunct="0">
              <a:spcBef>
                <a:spcPct val="20000"/>
              </a:spcBef>
              <a:buChar char="•"/>
              <a:defRPr sz="1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82588" indent="-1093788" algn="l" defTabSz="3497263" eaLnBrk="0" hangingPunct="0">
              <a:spcBef>
                <a:spcPct val="20000"/>
              </a:spcBef>
              <a:buChar char="–"/>
              <a:defRPr sz="10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65175" indent="-874713" algn="l" defTabSz="3497263" eaLnBrk="0" hangingPunct="0">
              <a:spcBef>
                <a:spcPct val="20000"/>
              </a:spcBef>
              <a:buChar char="•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149350" indent="-874713" algn="l" defTabSz="3497263" eaLnBrk="0" hangingPunct="0">
              <a:spcBef>
                <a:spcPct val="20000"/>
              </a:spcBef>
              <a:buChar char="–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31938" indent="-874713" algn="l" defTabSz="3497263" eaLnBrk="0" hangingPunct="0">
              <a:spcBef>
                <a:spcPct val="20000"/>
              </a:spcBef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891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463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035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607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sr-Latn-RS" sz="309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Object 1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1821419"/>
              </p:ext>
            </p:extLst>
          </p:nvPr>
        </p:nvGraphicFramePr>
        <p:xfrm>
          <a:off x="14945916" y="20834798"/>
          <a:ext cx="9150906" cy="60927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AutoShape 108">
            <a:extLst>
              <a:ext uri="{FF2B5EF4-FFF2-40B4-BE49-F238E27FC236}">
                <a16:creationId xmlns:a16="http://schemas.microsoft.com/office/drawing/2014/main" id="{4CCD018B-E44A-F6F0-F67D-1F05548D7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11472" y="11681189"/>
            <a:ext cx="12069917" cy="1663555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58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lIns="61231" tIns="30614" rIns="61231" bIns="30614" anchor="ctr"/>
          <a:lstStyle>
            <a:lvl1pPr algn="l" defTabSz="3497263" eaLnBrk="0" hangingPunct="0">
              <a:spcBef>
                <a:spcPct val="20000"/>
              </a:spcBef>
              <a:buChar char="•"/>
              <a:defRPr sz="1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82588" indent="-1093788" algn="l" defTabSz="3497263" eaLnBrk="0" hangingPunct="0">
              <a:spcBef>
                <a:spcPct val="20000"/>
              </a:spcBef>
              <a:buChar char="–"/>
              <a:defRPr sz="10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65175" indent="-874713" algn="l" defTabSz="3497263" eaLnBrk="0" hangingPunct="0">
              <a:spcBef>
                <a:spcPct val="20000"/>
              </a:spcBef>
              <a:buChar char="•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149350" indent="-874713" algn="l" defTabSz="3497263" eaLnBrk="0" hangingPunct="0">
              <a:spcBef>
                <a:spcPct val="20000"/>
              </a:spcBef>
              <a:buChar char="–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31938" indent="-874713" algn="l" defTabSz="3497263" eaLnBrk="0" hangingPunct="0">
              <a:spcBef>
                <a:spcPct val="20000"/>
              </a:spcBef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891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463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035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607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sr-Latn-RS" sz="309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AutoShape 108">
            <a:extLst>
              <a:ext uri="{FF2B5EF4-FFF2-40B4-BE49-F238E27FC236}">
                <a16:creationId xmlns:a16="http://schemas.microsoft.com/office/drawing/2014/main" id="{64EAE880-7567-E018-818F-D35E188B04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33421" y="11681189"/>
            <a:ext cx="11736244" cy="1663555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58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lIns="61231" tIns="30614" rIns="61231" bIns="30614" anchor="ctr"/>
          <a:lstStyle>
            <a:lvl1pPr algn="l" defTabSz="3497263" eaLnBrk="0" hangingPunct="0">
              <a:spcBef>
                <a:spcPct val="20000"/>
              </a:spcBef>
              <a:buChar char="•"/>
              <a:defRPr sz="1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82588" indent="-1093788" algn="l" defTabSz="3497263" eaLnBrk="0" hangingPunct="0">
              <a:spcBef>
                <a:spcPct val="20000"/>
              </a:spcBef>
              <a:buChar char="–"/>
              <a:defRPr sz="10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65175" indent="-874713" algn="l" defTabSz="3497263" eaLnBrk="0" hangingPunct="0">
              <a:spcBef>
                <a:spcPct val="20000"/>
              </a:spcBef>
              <a:buChar char="•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149350" indent="-874713" algn="l" defTabSz="3497263" eaLnBrk="0" hangingPunct="0">
              <a:spcBef>
                <a:spcPct val="20000"/>
              </a:spcBef>
              <a:buChar char="–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31938" indent="-874713" algn="l" defTabSz="3497263" eaLnBrk="0" hangingPunct="0">
              <a:spcBef>
                <a:spcPct val="20000"/>
              </a:spcBef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891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463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035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607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sr-Latn-RS" sz="309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AutoShape 108">
            <a:extLst>
              <a:ext uri="{FF2B5EF4-FFF2-40B4-BE49-F238E27FC236}">
                <a16:creationId xmlns:a16="http://schemas.microsoft.com/office/drawing/2014/main" id="{6B0461E3-A886-99C9-6F7E-52ED78459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021" y="11528788"/>
            <a:ext cx="12069917" cy="1689923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58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lIns="61231" tIns="30614" rIns="61231" bIns="30614" anchor="ctr"/>
          <a:lstStyle>
            <a:lvl1pPr algn="l" defTabSz="3497263" eaLnBrk="0" hangingPunct="0">
              <a:spcBef>
                <a:spcPct val="20000"/>
              </a:spcBef>
              <a:buChar char="•"/>
              <a:defRPr sz="1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82588" indent="-1093788" algn="l" defTabSz="3497263" eaLnBrk="0" hangingPunct="0">
              <a:spcBef>
                <a:spcPct val="20000"/>
              </a:spcBef>
              <a:buChar char="–"/>
              <a:defRPr sz="10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65175" indent="-874713" algn="l" defTabSz="3497263" eaLnBrk="0" hangingPunct="0">
              <a:spcBef>
                <a:spcPct val="20000"/>
              </a:spcBef>
              <a:buChar char="•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149350" indent="-874713" algn="l" defTabSz="3497263" eaLnBrk="0" hangingPunct="0">
              <a:spcBef>
                <a:spcPct val="20000"/>
              </a:spcBef>
              <a:buChar char="–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31938" indent="-874713" algn="l" defTabSz="3497263" eaLnBrk="0" hangingPunct="0">
              <a:spcBef>
                <a:spcPct val="20000"/>
              </a:spcBef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891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463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035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607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sr-Latn-RS" sz="3095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505820" y="12080320"/>
            <a:ext cx="10080000" cy="764012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1504" tIns="30753" rIns="61504" bIns="30753" rtlCol="0" anchor="ctr"/>
          <a:lstStyle/>
          <a:p>
            <a:r>
              <a:rPr lang="en-GB" sz="4000" b="1" cap="all">
                <a:solidFill>
                  <a:schemeClr val="bg1"/>
                </a:solidFill>
                <a:cs typeface="Times New Roman" panose="02020603050405020304" pitchFamily="18" charset="0"/>
              </a:rPr>
              <a:t>Introduction </a:t>
            </a:r>
            <a:endParaRPr lang="en-GB" sz="4000" b="1" cap="all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429360" y="20275666"/>
            <a:ext cx="10584000" cy="804548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1504" tIns="30753" rIns="61504" bIns="30753" rtlCol="0" anchor="ctr"/>
          <a:lstStyle/>
          <a:p>
            <a:r>
              <a:rPr lang="en-GB" sz="4000" b="1" cap="all" dirty="0">
                <a:solidFill>
                  <a:schemeClr val="bg1"/>
                </a:solidFill>
                <a:cs typeface="Times New Roman" panose="02020603050405020304" pitchFamily="18" charset="0"/>
              </a:rPr>
              <a:t>Matériel et </a:t>
            </a:r>
            <a:r>
              <a:rPr lang="en-GB" sz="4000" b="1" cap="all" dirty="0" err="1">
                <a:solidFill>
                  <a:schemeClr val="bg1"/>
                </a:solidFill>
                <a:cs typeface="Times New Roman" panose="02020603050405020304" pitchFamily="18" charset="0"/>
              </a:rPr>
              <a:t>Méthodes</a:t>
            </a:r>
            <a:r>
              <a:rPr lang="en-GB" sz="4000" b="1" cap="all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4154500" y="11982093"/>
            <a:ext cx="10080000" cy="707237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1504" tIns="30753" rIns="61504" bIns="30753" rtlCol="0" anchor="ctr"/>
          <a:lstStyle/>
          <a:p>
            <a:r>
              <a:rPr lang="en-GB" sz="4000" b="1" cap="all" dirty="0" err="1">
                <a:solidFill>
                  <a:schemeClr val="bg1"/>
                </a:solidFill>
                <a:cs typeface="Times New Roman" panose="02020603050405020304" pitchFamily="18" charset="0"/>
              </a:rPr>
              <a:t>Résultats</a:t>
            </a:r>
            <a:r>
              <a:rPr lang="en-GB" sz="4000" b="1" cap="all" dirty="0">
                <a:solidFill>
                  <a:schemeClr val="bg1"/>
                </a:solidFill>
                <a:cs typeface="Times New Roman" panose="02020603050405020304" pitchFamily="18" charset="0"/>
              </a:rPr>
              <a:t> et  Discussion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9114216" y="19862400"/>
            <a:ext cx="10080000" cy="81554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1504" tIns="30753" rIns="61504" bIns="30753" rtlCol="0" anchor="ctr"/>
          <a:lstStyle/>
          <a:p>
            <a:r>
              <a:rPr lang="en-GB" sz="4000" b="1" cap="all" dirty="0">
                <a:solidFill>
                  <a:schemeClr val="bg1"/>
                </a:solidFill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527021" y="6710362"/>
            <a:ext cx="49714484" cy="3765597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61231" tIns="30614" rIns="61231" bIns="30614">
            <a:spAutoFit/>
          </a:bodyPr>
          <a:lstStyle>
            <a:lvl1pPr algn="l" defTabSz="3497263" eaLnBrk="0" hangingPunct="0">
              <a:spcBef>
                <a:spcPct val="20000"/>
              </a:spcBef>
              <a:buChar char="•"/>
              <a:defRPr sz="1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82588" indent="-1093788" algn="l" defTabSz="3497263" eaLnBrk="0" hangingPunct="0">
              <a:spcBef>
                <a:spcPct val="20000"/>
              </a:spcBef>
              <a:buChar char="–"/>
              <a:defRPr sz="10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65175" indent="-874713" algn="l" defTabSz="3497263" eaLnBrk="0" hangingPunct="0">
              <a:spcBef>
                <a:spcPct val="20000"/>
              </a:spcBef>
              <a:buChar char="•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149350" indent="-874713" algn="l" defTabSz="3497263" eaLnBrk="0" hangingPunct="0">
              <a:spcBef>
                <a:spcPct val="20000"/>
              </a:spcBef>
              <a:buChar char="–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31938" indent="-874713" algn="l" defTabSz="3497263" eaLnBrk="0" hangingPunct="0">
              <a:spcBef>
                <a:spcPct val="20000"/>
              </a:spcBef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891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463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035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607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None/>
            </a:pPr>
            <a:r>
              <a:rPr lang="en-GB" altLang="sr-Latn-RS" sz="7200" b="1" dirty="0">
                <a:latin typeface="+mj-lt"/>
                <a:cs typeface="Times New Roman" panose="02020603050405020304" pitchFamily="18" charset="0"/>
              </a:rPr>
              <a:t>Titre de la communication (Taille 72, Gras) </a:t>
            </a: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GB" altLang="sr-Latn-RS" sz="3200" b="1" u="sng" dirty="0">
                <a:latin typeface="+mj-lt"/>
                <a:cs typeface="Times New Roman" panose="02020603050405020304" pitchFamily="18" charset="0"/>
              </a:rPr>
              <a:t>Auteur</a:t>
            </a:r>
            <a:r>
              <a:rPr lang="en-GB" altLang="sr-Latn-RS" sz="3200" b="1" baseline="30000" dirty="0">
                <a:latin typeface="+mj-lt"/>
                <a:cs typeface="Times New Roman" panose="02020603050405020304" pitchFamily="18" charset="0"/>
              </a:rPr>
              <a:t>1</a:t>
            </a:r>
            <a:r>
              <a:rPr lang="en-GB" altLang="sr-Latn-RS" sz="3200" dirty="0">
                <a:latin typeface="+mj-lt"/>
                <a:cs typeface="Times New Roman" panose="02020603050405020304" pitchFamily="18" charset="0"/>
              </a:rPr>
              <a:t>, Co-auteur</a:t>
            </a:r>
            <a:r>
              <a:rPr lang="en-GB" altLang="sr-Latn-RS" sz="3200" baseline="30000" dirty="0">
                <a:latin typeface="+mj-lt"/>
                <a:cs typeface="Times New Roman" panose="02020603050405020304" pitchFamily="18" charset="0"/>
              </a:rPr>
              <a:t>2</a:t>
            </a:r>
            <a:r>
              <a:rPr lang="en-GB" altLang="sr-Latn-RS" sz="3200" dirty="0">
                <a:latin typeface="+mj-lt"/>
                <a:cs typeface="Times New Roman" panose="02020603050405020304" pitchFamily="18" charset="0"/>
              </a:rPr>
              <a:t> et Co-auteur</a:t>
            </a:r>
            <a:r>
              <a:rPr lang="en-GB" altLang="sr-Latn-RS" sz="3200" baseline="30000" dirty="0">
                <a:latin typeface="+mj-lt"/>
                <a:cs typeface="Times New Roman" panose="02020603050405020304" pitchFamily="18" charset="0"/>
              </a:rPr>
              <a:t>3</a:t>
            </a:r>
            <a:r>
              <a:rPr lang="en-GB" altLang="sr-Latn-RS" sz="3200" dirty="0">
                <a:latin typeface="+mj-lt"/>
                <a:cs typeface="Times New Roman" panose="02020603050405020304" pitchFamily="18" charset="0"/>
              </a:rPr>
              <a:t> (Taille 32 pt)</a:t>
            </a:r>
          </a:p>
          <a:p>
            <a:pPr algn="ctr">
              <a:lnSpc>
                <a:spcPct val="150000"/>
              </a:lnSpc>
              <a:buNone/>
            </a:pPr>
            <a:r>
              <a:rPr lang="en-US" altLang="fr-FR" sz="2800" baseline="30000" dirty="0">
                <a:latin typeface="+mj-lt"/>
                <a:cs typeface="Times New Roman" panose="02020603050405020304" pitchFamily="18" charset="0"/>
              </a:rPr>
              <a:t>1 </a:t>
            </a:r>
            <a:r>
              <a:rPr lang="en-US" altLang="fr-FR" sz="2800" dirty="0">
                <a:latin typeface="+mj-lt"/>
                <a:cs typeface="Times New Roman" panose="02020603050405020304" pitchFamily="18" charset="0"/>
              </a:rPr>
              <a:t>Affiliation de </a:t>
            </a:r>
            <a:r>
              <a:rPr lang="en-US" altLang="fr-FR" sz="2800" dirty="0" err="1">
                <a:latin typeface="+mj-lt"/>
                <a:cs typeface="Times New Roman" panose="02020603050405020304" pitchFamily="18" charset="0"/>
              </a:rPr>
              <a:t>l’auteur</a:t>
            </a:r>
            <a:r>
              <a:rPr lang="en-US" altLang="fr-FR" sz="2800" dirty="0">
                <a:latin typeface="+mj-lt"/>
                <a:cs typeface="Times New Roman" panose="02020603050405020304" pitchFamily="18" charset="0"/>
              </a:rPr>
              <a:t> principal / </a:t>
            </a:r>
            <a:r>
              <a:rPr lang="en-US" altLang="fr-FR" sz="2800" baseline="30000" dirty="0">
                <a:latin typeface="+mj-lt"/>
                <a:cs typeface="Times New Roman" panose="02020603050405020304" pitchFamily="18" charset="0"/>
              </a:rPr>
              <a:t>2 </a:t>
            </a:r>
            <a:r>
              <a:rPr lang="en-US" altLang="fr-FR" sz="2800" dirty="0">
                <a:latin typeface="+mj-lt"/>
                <a:cs typeface="Times New Roman" panose="02020603050405020304" pitchFamily="18" charset="0"/>
              </a:rPr>
              <a:t>Affiliation du premier co-auteur / </a:t>
            </a:r>
            <a:r>
              <a:rPr lang="en-US" altLang="fr-FR" sz="2800" baseline="30000" dirty="0">
                <a:latin typeface="+mj-lt"/>
                <a:cs typeface="Times New Roman" panose="02020603050405020304" pitchFamily="18" charset="0"/>
              </a:rPr>
              <a:t>3 </a:t>
            </a:r>
            <a:r>
              <a:rPr lang="en-US" altLang="fr-FR" sz="2800" dirty="0">
                <a:latin typeface="+mj-lt"/>
                <a:cs typeface="Times New Roman" panose="02020603050405020304" pitchFamily="18" charset="0"/>
              </a:rPr>
              <a:t>Affiliation du </a:t>
            </a:r>
            <a:r>
              <a:rPr lang="en-US" altLang="fr-FR" sz="2800" dirty="0" err="1">
                <a:latin typeface="+mj-lt"/>
                <a:cs typeface="Times New Roman" panose="02020603050405020304" pitchFamily="18" charset="0"/>
              </a:rPr>
              <a:t>deuxième</a:t>
            </a:r>
            <a:r>
              <a:rPr lang="en-US" altLang="fr-FR" sz="2800" dirty="0">
                <a:latin typeface="+mj-lt"/>
                <a:cs typeface="Times New Roman" panose="02020603050405020304" pitchFamily="18" charset="0"/>
              </a:rPr>
              <a:t> co-auteur… (Taille 28 pt)</a:t>
            </a:r>
          </a:p>
          <a:p>
            <a:pPr algn="ctr">
              <a:lnSpc>
                <a:spcPct val="150000"/>
              </a:lnSpc>
              <a:buNone/>
            </a:pPr>
            <a:r>
              <a:rPr lang="en-US" altLang="fr-FR" sz="2400" b="1" dirty="0" err="1">
                <a:solidFill>
                  <a:srgbClr val="0000FF"/>
                </a:solidFill>
                <a:latin typeface="+mj-lt"/>
                <a:cs typeface="Times New Roman" panose="02020603050405020304" pitchFamily="18" charset="0"/>
              </a:rPr>
              <a:t>Adresse</a:t>
            </a:r>
            <a:r>
              <a:rPr lang="en-US" altLang="fr-FR" sz="2400" b="1" dirty="0">
                <a:solidFill>
                  <a:srgbClr val="0000FF"/>
                </a:solidFill>
                <a:latin typeface="+mj-lt"/>
                <a:cs typeface="Times New Roman" panose="02020603050405020304" pitchFamily="18" charset="0"/>
              </a:rPr>
              <a:t> mail : auteur</a:t>
            </a:r>
            <a:r>
              <a:rPr lang="en-US" altLang="fr-FR" sz="2400" b="1" baseline="30000" dirty="0">
                <a:solidFill>
                  <a:srgbClr val="0000FF"/>
                </a:solidFill>
                <a:latin typeface="+mj-lt"/>
                <a:cs typeface="Times New Roman" panose="02020603050405020304" pitchFamily="18" charset="0"/>
              </a:rPr>
              <a:t>1</a:t>
            </a:r>
            <a:r>
              <a:rPr lang="en-US" altLang="fr-FR" sz="2400" b="1" dirty="0">
                <a:solidFill>
                  <a:srgbClr val="0000FF"/>
                </a:solidFill>
                <a:latin typeface="+mj-lt"/>
                <a:cs typeface="Times New Roman" panose="02020603050405020304" pitchFamily="18" charset="0"/>
              </a:rPr>
              <a:t>@domaine (Taille 24 pt)</a:t>
            </a:r>
            <a:endParaRPr lang="en-US" altLang="fr-FR" sz="2400" b="1" baseline="30000" dirty="0">
              <a:solidFill>
                <a:srgbClr val="0000FF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3" name="Text Box 41"/>
          <p:cNvSpPr txBox="1">
            <a:spLocks noChangeArrowheads="1"/>
          </p:cNvSpPr>
          <p:nvPr/>
        </p:nvSpPr>
        <p:spPr bwMode="auto">
          <a:xfrm>
            <a:off x="18666154" y="27530167"/>
            <a:ext cx="1044069" cy="431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square" lIns="61231" tIns="30614" rIns="61231" bIns="30614">
            <a:spAutoFit/>
          </a:bodyPr>
          <a:lstStyle>
            <a:lvl1pPr algn="l" defTabSz="3497263" eaLnBrk="0" hangingPunct="0">
              <a:spcBef>
                <a:spcPct val="20000"/>
              </a:spcBef>
              <a:buChar char="•"/>
              <a:defRPr sz="1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82588" indent="-1093788" algn="l" defTabSz="3497263" eaLnBrk="0" hangingPunct="0">
              <a:spcBef>
                <a:spcPct val="20000"/>
              </a:spcBef>
              <a:buChar char="–"/>
              <a:defRPr sz="10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65175" indent="-874713" algn="l" defTabSz="3497263" eaLnBrk="0" hangingPunct="0">
              <a:spcBef>
                <a:spcPct val="20000"/>
              </a:spcBef>
              <a:buChar char="•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149350" indent="-874713" algn="l" defTabSz="3497263" eaLnBrk="0" hangingPunct="0">
              <a:spcBef>
                <a:spcPct val="20000"/>
              </a:spcBef>
              <a:buChar char="–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31938" indent="-874713" algn="l" defTabSz="3497263" eaLnBrk="0" hangingPunct="0">
              <a:spcBef>
                <a:spcPct val="20000"/>
              </a:spcBef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891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463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035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607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sr-Latn-RS" sz="2400" b="1" dirty="0">
                <a:latin typeface="+mj-lt"/>
                <a:cs typeface="Times New Roman" panose="02020603050405020304" pitchFamily="18" charset="0"/>
              </a:rPr>
              <a:t>Figure  </a:t>
            </a:r>
          </a:p>
        </p:txBody>
      </p:sp>
      <p:graphicFrame>
        <p:nvGraphicFramePr>
          <p:cNvPr id="48" name="Group 1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3191775"/>
              </p:ext>
            </p:extLst>
          </p:nvPr>
        </p:nvGraphicFramePr>
        <p:xfrm>
          <a:off x="27072070" y="20451644"/>
          <a:ext cx="10433673" cy="310951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0867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3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19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83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2213">
                <a:tc gridSpan="5">
                  <a:txBody>
                    <a:bodyPr/>
                    <a:lstStyle>
                      <a:lvl1pPr algn="l" defTabSz="3497263">
                        <a:spcBef>
                          <a:spcPct val="20000"/>
                        </a:spcBef>
                        <a:defRPr sz="111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47838" algn="l" defTabSz="3497263">
                        <a:spcBef>
                          <a:spcPct val="20000"/>
                        </a:spcBef>
                        <a:defRPr sz="97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3497263" algn="l" defTabSz="3497263">
                        <a:spcBef>
                          <a:spcPct val="20000"/>
                        </a:spcBef>
                        <a:defRPr sz="8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5245100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6994525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74517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79089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83661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88233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349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sr-Latn-R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Ré</a:t>
                      </a:r>
                      <a:r>
                        <a:rPr kumimoji="0" lang="hr-HR" altLang="sr-Latn-R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sul</a:t>
                      </a:r>
                      <a:r>
                        <a:rPr kumimoji="0" lang="fr-FR" altLang="sr-Latn-RS" sz="24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tats</a:t>
                      </a:r>
                      <a:r>
                        <a:rPr kumimoji="0" lang="fr-FR" altLang="sr-Latn-R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hr-HR" altLang="sr-Latn-R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1250" marR="61250" marT="30627" marB="30627" horzOverflow="overflow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2213">
                <a:tc>
                  <a:txBody>
                    <a:bodyPr/>
                    <a:lstStyle>
                      <a:lvl1pPr algn="l" defTabSz="3497263">
                        <a:spcBef>
                          <a:spcPct val="20000"/>
                        </a:spcBef>
                        <a:defRPr sz="111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47838" algn="l" defTabSz="3497263">
                        <a:spcBef>
                          <a:spcPct val="20000"/>
                        </a:spcBef>
                        <a:defRPr sz="97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3497263" algn="l" defTabSz="3497263">
                        <a:spcBef>
                          <a:spcPct val="20000"/>
                        </a:spcBef>
                        <a:defRPr sz="8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5245100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6994525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74517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79089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83661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88233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349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hr-HR" altLang="sr-Latn-R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1250" marR="61250" marT="30627" marB="30627" horzOverflow="overflow"/>
                </a:tc>
                <a:tc>
                  <a:txBody>
                    <a:bodyPr/>
                    <a:lstStyle>
                      <a:lvl1pPr algn="l" defTabSz="3497263">
                        <a:spcBef>
                          <a:spcPct val="20000"/>
                        </a:spcBef>
                        <a:defRPr sz="111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47838" algn="l" defTabSz="3497263">
                        <a:spcBef>
                          <a:spcPct val="20000"/>
                        </a:spcBef>
                        <a:defRPr sz="97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3497263" algn="l" defTabSz="3497263">
                        <a:spcBef>
                          <a:spcPct val="20000"/>
                        </a:spcBef>
                        <a:defRPr sz="8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5245100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6994525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74517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79089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83661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88233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349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-6</a:t>
                      </a:r>
                      <a:endParaRPr kumimoji="0" lang="hr-HR" altLang="sr-Latn-R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1250" marR="61250" marT="30627" marB="30627" horzOverflow="overflow"/>
                </a:tc>
                <a:tc>
                  <a:txBody>
                    <a:bodyPr/>
                    <a:lstStyle>
                      <a:lvl1pPr algn="l" defTabSz="3497263">
                        <a:spcBef>
                          <a:spcPct val="20000"/>
                        </a:spcBef>
                        <a:defRPr sz="111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47838" algn="l" defTabSz="3497263">
                        <a:spcBef>
                          <a:spcPct val="20000"/>
                        </a:spcBef>
                        <a:defRPr sz="97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3497263" algn="l" defTabSz="3497263">
                        <a:spcBef>
                          <a:spcPct val="20000"/>
                        </a:spcBef>
                        <a:defRPr sz="8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5245100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6994525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74517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79089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83661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88233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349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4.4</a:t>
                      </a:r>
                      <a:endParaRPr kumimoji="0" lang="hr-HR" altLang="sr-Latn-R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1250" marR="61250" marT="30627" marB="30627" horzOverflow="overflow"/>
                </a:tc>
                <a:tc>
                  <a:txBody>
                    <a:bodyPr/>
                    <a:lstStyle>
                      <a:lvl1pPr algn="l" defTabSz="3497263">
                        <a:spcBef>
                          <a:spcPct val="20000"/>
                        </a:spcBef>
                        <a:defRPr sz="111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47838" algn="l" defTabSz="3497263">
                        <a:spcBef>
                          <a:spcPct val="20000"/>
                        </a:spcBef>
                        <a:defRPr sz="97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3497263" algn="l" defTabSz="3497263">
                        <a:spcBef>
                          <a:spcPct val="20000"/>
                        </a:spcBef>
                        <a:defRPr sz="8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5245100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6994525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74517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79089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83661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88233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349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4.2</a:t>
                      </a:r>
                      <a:endParaRPr kumimoji="0" lang="hr-HR" altLang="sr-Latn-R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1250" marR="61250" marT="30627" marB="30627" horzOverflow="overflow"/>
                </a:tc>
                <a:tc>
                  <a:txBody>
                    <a:bodyPr/>
                    <a:lstStyle>
                      <a:lvl1pPr algn="l" defTabSz="3497263">
                        <a:spcBef>
                          <a:spcPct val="20000"/>
                        </a:spcBef>
                        <a:defRPr sz="111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47838" algn="l" defTabSz="3497263">
                        <a:spcBef>
                          <a:spcPct val="20000"/>
                        </a:spcBef>
                        <a:defRPr sz="97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3497263" algn="l" defTabSz="3497263">
                        <a:spcBef>
                          <a:spcPct val="20000"/>
                        </a:spcBef>
                        <a:defRPr sz="8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5245100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6994525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74517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79089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83661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88233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349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9.3</a:t>
                      </a:r>
                      <a:endParaRPr kumimoji="0" lang="hr-HR" altLang="sr-Latn-R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1250" marR="61250" marT="30627" marB="30627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0666">
                <a:tc>
                  <a:txBody>
                    <a:bodyPr/>
                    <a:lstStyle>
                      <a:lvl1pPr algn="l" defTabSz="3497263">
                        <a:spcBef>
                          <a:spcPct val="20000"/>
                        </a:spcBef>
                        <a:defRPr sz="111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47838" algn="l" defTabSz="3497263">
                        <a:spcBef>
                          <a:spcPct val="20000"/>
                        </a:spcBef>
                        <a:defRPr sz="97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3497263" algn="l" defTabSz="3497263">
                        <a:spcBef>
                          <a:spcPct val="20000"/>
                        </a:spcBef>
                        <a:defRPr sz="8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5245100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6994525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74517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79089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83661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88233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349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hr-HR" altLang="sr-Latn-R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1250" marR="61250" marT="30627" marB="30627" horzOverflow="overflow"/>
                </a:tc>
                <a:tc>
                  <a:txBody>
                    <a:bodyPr/>
                    <a:lstStyle>
                      <a:lvl1pPr algn="l" defTabSz="3497263">
                        <a:spcBef>
                          <a:spcPct val="20000"/>
                        </a:spcBef>
                        <a:defRPr sz="111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47838" algn="l" defTabSz="3497263">
                        <a:spcBef>
                          <a:spcPct val="20000"/>
                        </a:spcBef>
                        <a:defRPr sz="97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3497263" algn="l" defTabSz="3497263">
                        <a:spcBef>
                          <a:spcPct val="20000"/>
                        </a:spcBef>
                        <a:defRPr sz="8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5245100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6994525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74517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79089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83661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88233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349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hr-HR" altLang="sr-Latn-R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1250" marR="61250" marT="30627" marB="30627" horzOverflow="overflow"/>
                </a:tc>
                <a:tc>
                  <a:txBody>
                    <a:bodyPr/>
                    <a:lstStyle>
                      <a:lvl1pPr algn="l" defTabSz="3497263">
                        <a:spcBef>
                          <a:spcPct val="20000"/>
                        </a:spcBef>
                        <a:defRPr sz="111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47838" algn="l" defTabSz="3497263">
                        <a:spcBef>
                          <a:spcPct val="20000"/>
                        </a:spcBef>
                        <a:defRPr sz="97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3497263" algn="l" defTabSz="3497263">
                        <a:spcBef>
                          <a:spcPct val="20000"/>
                        </a:spcBef>
                        <a:defRPr sz="8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5245100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6994525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74517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79089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83661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88233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349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2.3</a:t>
                      </a:r>
                      <a:endParaRPr kumimoji="0" lang="hr-HR" altLang="sr-Latn-R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1250" marR="61250" marT="30627" marB="30627" horzOverflow="overflow"/>
                </a:tc>
                <a:tc>
                  <a:txBody>
                    <a:bodyPr/>
                    <a:lstStyle>
                      <a:lvl1pPr algn="l" defTabSz="3497263">
                        <a:spcBef>
                          <a:spcPct val="20000"/>
                        </a:spcBef>
                        <a:defRPr sz="111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47838" algn="l" defTabSz="3497263">
                        <a:spcBef>
                          <a:spcPct val="20000"/>
                        </a:spcBef>
                        <a:defRPr sz="97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3497263" algn="l" defTabSz="3497263">
                        <a:spcBef>
                          <a:spcPct val="20000"/>
                        </a:spcBef>
                        <a:defRPr sz="8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5245100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6994525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74517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79089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83661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88233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349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7.6</a:t>
                      </a:r>
                      <a:endParaRPr kumimoji="0" lang="hr-HR" altLang="sr-Latn-R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1250" marR="61250" marT="30627" marB="30627" horzOverflow="overflow"/>
                </a:tc>
                <a:tc>
                  <a:txBody>
                    <a:bodyPr/>
                    <a:lstStyle>
                      <a:lvl1pPr algn="l" defTabSz="3497263">
                        <a:spcBef>
                          <a:spcPct val="20000"/>
                        </a:spcBef>
                        <a:defRPr sz="111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47838" algn="l" defTabSz="3497263">
                        <a:spcBef>
                          <a:spcPct val="20000"/>
                        </a:spcBef>
                        <a:defRPr sz="97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3497263" algn="l" defTabSz="3497263">
                        <a:spcBef>
                          <a:spcPct val="20000"/>
                        </a:spcBef>
                        <a:defRPr sz="8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5245100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6994525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74517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79089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83661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88233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349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8.7</a:t>
                      </a:r>
                      <a:endParaRPr kumimoji="0" lang="hr-HR" altLang="sr-Latn-R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1250" marR="61250" marT="30627" marB="30627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2213">
                <a:tc>
                  <a:txBody>
                    <a:bodyPr/>
                    <a:lstStyle>
                      <a:lvl1pPr algn="l" defTabSz="3497263">
                        <a:spcBef>
                          <a:spcPct val="20000"/>
                        </a:spcBef>
                        <a:defRPr sz="111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47838" algn="l" defTabSz="3497263">
                        <a:spcBef>
                          <a:spcPct val="20000"/>
                        </a:spcBef>
                        <a:defRPr sz="97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3497263" algn="l" defTabSz="3497263">
                        <a:spcBef>
                          <a:spcPct val="20000"/>
                        </a:spcBef>
                        <a:defRPr sz="8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5245100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6994525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74517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79089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83661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88233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349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8</a:t>
                      </a:r>
                      <a:endParaRPr kumimoji="0" lang="hr-HR" altLang="sr-Latn-R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1250" marR="61250" marT="30627" marB="30627" horzOverflow="overflow"/>
                </a:tc>
                <a:tc>
                  <a:txBody>
                    <a:bodyPr/>
                    <a:lstStyle>
                      <a:lvl1pPr algn="l" defTabSz="3497263">
                        <a:spcBef>
                          <a:spcPct val="20000"/>
                        </a:spcBef>
                        <a:defRPr sz="111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47838" algn="l" defTabSz="3497263">
                        <a:spcBef>
                          <a:spcPct val="20000"/>
                        </a:spcBef>
                        <a:defRPr sz="97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3497263" algn="l" defTabSz="3497263">
                        <a:spcBef>
                          <a:spcPct val="20000"/>
                        </a:spcBef>
                        <a:defRPr sz="8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5245100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6994525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74517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79089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83661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88233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349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4.1</a:t>
                      </a:r>
                      <a:endParaRPr kumimoji="0" lang="hr-HR" altLang="sr-Latn-R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1250" marR="61250" marT="30627" marB="30627" horzOverflow="overflow"/>
                </a:tc>
                <a:tc>
                  <a:txBody>
                    <a:bodyPr/>
                    <a:lstStyle>
                      <a:lvl1pPr algn="l" defTabSz="3497263">
                        <a:spcBef>
                          <a:spcPct val="20000"/>
                        </a:spcBef>
                        <a:defRPr sz="111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47838" algn="l" defTabSz="3497263">
                        <a:spcBef>
                          <a:spcPct val="20000"/>
                        </a:spcBef>
                        <a:defRPr sz="97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3497263" algn="l" defTabSz="3497263">
                        <a:spcBef>
                          <a:spcPct val="20000"/>
                        </a:spcBef>
                        <a:defRPr sz="8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5245100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6994525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74517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79089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83661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88233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349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3.1</a:t>
                      </a:r>
                      <a:endParaRPr kumimoji="0" lang="hr-HR" altLang="sr-Latn-R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1250" marR="61250" marT="30627" marB="30627" horzOverflow="overflow"/>
                </a:tc>
                <a:tc>
                  <a:txBody>
                    <a:bodyPr/>
                    <a:lstStyle>
                      <a:lvl1pPr algn="l" defTabSz="3497263">
                        <a:spcBef>
                          <a:spcPct val="20000"/>
                        </a:spcBef>
                        <a:defRPr sz="111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47838" algn="l" defTabSz="3497263">
                        <a:spcBef>
                          <a:spcPct val="20000"/>
                        </a:spcBef>
                        <a:defRPr sz="97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3497263" algn="l" defTabSz="3497263">
                        <a:spcBef>
                          <a:spcPct val="20000"/>
                        </a:spcBef>
                        <a:defRPr sz="8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5245100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6994525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74517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79089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83661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88233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349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3.2</a:t>
                      </a:r>
                      <a:endParaRPr kumimoji="0" lang="hr-HR" altLang="sr-Latn-R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1250" marR="61250" marT="30627" marB="30627" horzOverflow="overflow"/>
                </a:tc>
                <a:tc>
                  <a:txBody>
                    <a:bodyPr/>
                    <a:lstStyle>
                      <a:lvl1pPr algn="l" defTabSz="3497263">
                        <a:spcBef>
                          <a:spcPct val="20000"/>
                        </a:spcBef>
                        <a:defRPr sz="111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47838" algn="l" defTabSz="3497263">
                        <a:spcBef>
                          <a:spcPct val="20000"/>
                        </a:spcBef>
                        <a:defRPr sz="97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3497263" algn="l" defTabSz="3497263">
                        <a:spcBef>
                          <a:spcPct val="20000"/>
                        </a:spcBef>
                        <a:defRPr sz="8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5245100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6994525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74517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79089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83661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88233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349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0.3</a:t>
                      </a:r>
                      <a:endParaRPr kumimoji="0" lang="hr-HR" altLang="sr-Latn-R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1250" marR="61250" marT="30627" marB="30627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2213">
                <a:tc>
                  <a:txBody>
                    <a:bodyPr/>
                    <a:lstStyle>
                      <a:lvl1pPr algn="l" defTabSz="3497263">
                        <a:spcBef>
                          <a:spcPct val="20000"/>
                        </a:spcBef>
                        <a:defRPr sz="111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47838" algn="l" defTabSz="3497263">
                        <a:spcBef>
                          <a:spcPct val="20000"/>
                        </a:spcBef>
                        <a:defRPr sz="97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3497263" algn="l" defTabSz="3497263">
                        <a:spcBef>
                          <a:spcPct val="20000"/>
                        </a:spcBef>
                        <a:defRPr sz="8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5245100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6994525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74517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79089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83661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88233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349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0.1</a:t>
                      </a:r>
                      <a:endParaRPr kumimoji="0" lang="hr-HR" altLang="sr-Latn-R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1250" marR="61250" marT="30627" marB="30627" horzOverflow="overflow"/>
                </a:tc>
                <a:tc>
                  <a:txBody>
                    <a:bodyPr/>
                    <a:lstStyle>
                      <a:lvl1pPr algn="l" defTabSz="3497263">
                        <a:spcBef>
                          <a:spcPct val="20000"/>
                        </a:spcBef>
                        <a:defRPr sz="111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47838" algn="l" defTabSz="3497263">
                        <a:spcBef>
                          <a:spcPct val="20000"/>
                        </a:spcBef>
                        <a:defRPr sz="97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3497263" algn="l" defTabSz="3497263">
                        <a:spcBef>
                          <a:spcPct val="20000"/>
                        </a:spcBef>
                        <a:defRPr sz="8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5245100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6994525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74517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79089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83661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88233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349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0.1</a:t>
                      </a:r>
                      <a:endParaRPr kumimoji="0" lang="hr-HR" altLang="sr-Latn-R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1250" marR="61250" marT="30627" marB="30627" horzOverflow="overflow"/>
                </a:tc>
                <a:tc>
                  <a:txBody>
                    <a:bodyPr/>
                    <a:lstStyle>
                      <a:lvl1pPr algn="l" defTabSz="3497263">
                        <a:spcBef>
                          <a:spcPct val="20000"/>
                        </a:spcBef>
                        <a:defRPr sz="111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47838" algn="l" defTabSz="3497263">
                        <a:spcBef>
                          <a:spcPct val="20000"/>
                        </a:spcBef>
                        <a:defRPr sz="97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3497263" algn="l" defTabSz="3497263">
                        <a:spcBef>
                          <a:spcPct val="20000"/>
                        </a:spcBef>
                        <a:defRPr sz="8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5245100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6994525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74517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79089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83661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88233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349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0.3</a:t>
                      </a:r>
                      <a:endParaRPr kumimoji="0" lang="hr-HR" altLang="sr-Latn-R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1250" marR="61250" marT="30627" marB="30627" horzOverflow="overflow"/>
                </a:tc>
                <a:tc>
                  <a:txBody>
                    <a:bodyPr/>
                    <a:lstStyle>
                      <a:lvl1pPr algn="l" defTabSz="3497263">
                        <a:spcBef>
                          <a:spcPct val="20000"/>
                        </a:spcBef>
                        <a:defRPr sz="111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47838" algn="l" defTabSz="3497263">
                        <a:spcBef>
                          <a:spcPct val="20000"/>
                        </a:spcBef>
                        <a:defRPr sz="97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3497263" algn="l" defTabSz="3497263">
                        <a:spcBef>
                          <a:spcPct val="20000"/>
                        </a:spcBef>
                        <a:defRPr sz="8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5245100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6994525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74517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79089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83661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88233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349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0.5</a:t>
                      </a:r>
                      <a:endParaRPr kumimoji="0" lang="hr-HR" altLang="sr-Latn-R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1250" marR="61250" marT="30627" marB="30627" horzOverflow="overflow"/>
                </a:tc>
                <a:tc>
                  <a:txBody>
                    <a:bodyPr/>
                    <a:lstStyle>
                      <a:lvl1pPr algn="l" defTabSz="3497263">
                        <a:spcBef>
                          <a:spcPct val="20000"/>
                        </a:spcBef>
                        <a:defRPr sz="111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747838" algn="l" defTabSz="3497263">
                        <a:spcBef>
                          <a:spcPct val="20000"/>
                        </a:spcBef>
                        <a:defRPr sz="97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3497263" algn="l" defTabSz="3497263">
                        <a:spcBef>
                          <a:spcPct val="20000"/>
                        </a:spcBef>
                        <a:defRPr sz="8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5245100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6994525" algn="l" defTabSz="3497263">
                        <a:spcBef>
                          <a:spcPct val="20000"/>
                        </a:spcBef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74517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79089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83661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8823325" defTabSz="349726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70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34972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sr-Latn-RS" sz="24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0.6</a:t>
                      </a:r>
                      <a:endParaRPr kumimoji="0" lang="hr-HR" altLang="sr-Latn-R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1250" marR="61250" marT="30627" marB="30627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1" name="Object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3918604"/>
              </p:ext>
            </p:extLst>
          </p:nvPr>
        </p:nvGraphicFramePr>
        <p:xfrm>
          <a:off x="27031898" y="13858215"/>
          <a:ext cx="5021841" cy="34951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0" name="Text Box 39"/>
          <p:cNvSpPr txBox="1">
            <a:spLocks noChangeArrowheads="1"/>
          </p:cNvSpPr>
          <p:nvPr/>
        </p:nvSpPr>
        <p:spPr bwMode="auto">
          <a:xfrm>
            <a:off x="27134342" y="18240866"/>
            <a:ext cx="9048466" cy="431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square" lIns="61231" tIns="30614" rIns="61231" bIns="30614">
            <a:spAutoFit/>
          </a:bodyPr>
          <a:lstStyle>
            <a:lvl1pPr algn="l" defTabSz="3497263" eaLnBrk="0" hangingPunct="0">
              <a:spcBef>
                <a:spcPct val="20000"/>
              </a:spcBef>
              <a:buChar char="•"/>
              <a:defRPr sz="1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82588" indent="-1093788" algn="l" defTabSz="3497263" eaLnBrk="0" hangingPunct="0">
              <a:spcBef>
                <a:spcPct val="20000"/>
              </a:spcBef>
              <a:buChar char="–"/>
              <a:defRPr sz="10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65175" indent="-874713" algn="l" defTabSz="3497263" eaLnBrk="0" hangingPunct="0">
              <a:spcBef>
                <a:spcPct val="20000"/>
              </a:spcBef>
              <a:buChar char="•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149350" indent="-874713" algn="l" defTabSz="3497263" eaLnBrk="0" hangingPunct="0">
              <a:spcBef>
                <a:spcPct val="20000"/>
              </a:spcBef>
              <a:buChar char="–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31938" indent="-874713" algn="l" defTabSz="3497263" eaLnBrk="0" hangingPunct="0">
              <a:spcBef>
                <a:spcPct val="20000"/>
              </a:spcBef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891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463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035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607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sr-Latn-RS" sz="2400" b="1" dirty="0" err="1">
                <a:latin typeface="+mn-lt"/>
                <a:cs typeface="Times New Roman" panose="02020603050405020304" pitchFamily="18" charset="0"/>
              </a:rPr>
              <a:t>Représentations</a:t>
            </a:r>
            <a:r>
              <a:rPr lang="en-GB" altLang="sr-Latn-RS" sz="24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GB" altLang="sr-Latn-RS" sz="2400" b="1" dirty="0" err="1">
                <a:latin typeface="+mn-lt"/>
                <a:cs typeface="Times New Roman" panose="02020603050405020304" pitchFamily="18" charset="0"/>
              </a:rPr>
              <a:t>graphiques</a:t>
            </a:r>
            <a:endParaRPr lang="en-GB" altLang="sr-Latn-RS" sz="2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1" name="Text Box 40"/>
          <p:cNvSpPr txBox="1">
            <a:spLocks noChangeArrowheads="1"/>
          </p:cNvSpPr>
          <p:nvPr/>
        </p:nvSpPr>
        <p:spPr bwMode="auto">
          <a:xfrm>
            <a:off x="26929986" y="19862400"/>
            <a:ext cx="1118290" cy="4311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none" lIns="61231" tIns="30614" rIns="61231" bIns="30614">
            <a:spAutoFit/>
          </a:bodyPr>
          <a:lstStyle>
            <a:lvl1pPr algn="l" defTabSz="3497263" eaLnBrk="0" hangingPunct="0">
              <a:spcBef>
                <a:spcPct val="20000"/>
              </a:spcBef>
              <a:buChar char="•"/>
              <a:defRPr sz="1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82588" indent="-1093788" algn="l" defTabSz="3497263" eaLnBrk="0" hangingPunct="0">
              <a:spcBef>
                <a:spcPct val="20000"/>
              </a:spcBef>
              <a:buChar char="–"/>
              <a:defRPr sz="10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65175" indent="-874713" algn="l" defTabSz="3497263" eaLnBrk="0" hangingPunct="0">
              <a:spcBef>
                <a:spcPct val="20000"/>
              </a:spcBef>
              <a:buChar char="•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149350" indent="-874713" algn="l" defTabSz="3497263" eaLnBrk="0" hangingPunct="0">
              <a:spcBef>
                <a:spcPct val="20000"/>
              </a:spcBef>
              <a:buChar char="–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31938" indent="-874713" algn="l" defTabSz="3497263" eaLnBrk="0" hangingPunct="0">
              <a:spcBef>
                <a:spcPct val="20000"/>
              </a:spcBef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891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463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035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607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sr-Latn-RS" sz="2400" b="1" dirty="0">
                <a:latin typeface="+mj-lt"/>
                <a:cs typeface="Times New Roman" panose="02020603050405020304" pitchFamily="18" charset="0"/>
              </a:rPr>
              <a:t>Tableau</a:t>
            </a:r>
          </a:p>
        </p:txBody>
      </p:sp>
      <p:graphicFrame>
        <p:nvGraphicFramePr>
          <p:cNvPr id="10" name="Object 1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5721738"/>
              </p:ext>
            </p:extLst>
          </p:nvPr>
        </p:nvGraphicFramePr>
        <p:xfrm>
          <a:off x="31914785" y="13810703"/>
          <a:ext cx="5206994" cy="3445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6" name="Rounded Rectangle 55"/>
          <p:cNvSpPr/>
          <p:nvPr/>
        </p:nvSpPr>
        <p:spPr>
          <a:xfrm>
            <a:off x="39114216" y="24321269"/>
            <a:ext cx="10584000" cy="81554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1504" tIns="30753" rIns="61504" bIns="30753" rtlCol="0" anchor="ctr"/>
          <a:lstStyle/>
          <a:p>
            <a:r>
              <a:rPr lang="en-GB" sz="4400" b="1" dirty="0">
                <a:solidFill>
                  <a:schemeClr val="tx1"/>
                </a:solidFill>
                <a:cs typeface="Times New Roman" panose="02020603050405020304" pitchFamily="18" charset="0"/>
              </a:rPr>
              <a:t>RÉFÉRENCES</a:t>
            </a:r>
          </a:p>
        </p:txBody>
      </p:sp>
      <p:sp>
        <p:nvSpPr>
          <p:cNvPr id="57" name="Text Box 13"/>
          <p:cNvSpPr txBox="1">
            <a:spLocks noChangeArrowheads="1"/>
          </p:cNvSpPr>
          <p:nvPr/>
        </p:nvSpPr>
        <p:spPr bwMode="auto">
          <a:xfrm>
            <a:off x="39184889" y="25789068"/>
            <a:ext cx="10381845" cy="444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wrap="square" lIns="61231" tIns="30614" rIns="61231" bIns="30614">
            <a:spAutoFit/>
          </a:bodyPr>
          <a:lstStyle>
            <a:lvl1pPr algn="l" defTabSz="3497263" eaLnBrk="0" hangingPunct="0">
              <a:spcBef>
                <a:spcPct val="20000"/>
              </a:spcBef>
              <a:buChar char="•"/>
              <a:defRPr sz="12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82588" indent="-1093788" algn="l" defTabSz="3497263" eaLnBrk="0" hangingPunct="0">
              <a:spcBef>
                <a:spcPct val="20000"/>
              </a:spcBef>
              <a:buChar char="–"/>
              <a:defRPr sz="10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765175" indent="-874713" algn="l" defTabSz="3497263" eaLnBrk="0" hangingPunct="0">
              <a:spcBef>
                <a:spcPct val="20000"/>
              </a:spcBef>
              <a:buChar char="•"/>
              <a:defRPr sz="9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149350" indent="-874713" algn="l" defTabSz="3497263" eaLnBrk="0" hangingPunct="0">
              <a:spcBef>
                <a:spcPct val="20000"/>
              </a:spcBef>
              <a:buChar char="–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31938" indent="-874713" algn="l" defTabSz="3497263" eaLnBrk="0" hangingPunct="0">
              <a:spcBef>
                <a:spcPct val="20000"/>
              </a:spcBef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9891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4463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9035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360738" indent="-874713" defTabSz="3497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GB" altLang="sr-Latn-RS" sz="2489" dirty="0">
                <a:latin typeface="+mj-lt"/>
                <a:cs typeface="Times New Roman" panose="02020603050405020304" pitchFamily="18" charset="0"/>
              </a:rPr>
              <a:t>[1] ......................</a:t>
            </a:r>
          </a:p>
        </p:txBody>
      </p:sp>
      <p:sp>
        <p:nvSpPr>
          <p:cNvPr id="60" name="Rounded Rectangle 9">
            <a:extLst>
              <a:ext uri="{FF2B5EF4-FFF2-40B4-BE49-F238E27FC236}">
                <a16:creationId xmlns:a16="http://schemas.microsoft.com/office/drawing/2014/main" id="{C10491B2-0E9B-DD4C-A4CB-08C7D7B0858A}"/>
              </a:ext>
            </a:extLst>
          </p:cNvPr>
          <p:cNvSpPr/>
          <p:nvPr/>
        </p:nvSpPr>
        <p:spPr>
          <a:xfrm>
            <a:off x="527021" y="2557921"/>
            <a:ext cx="49714484" cy="3705099"/>
          </a:xfrm>
          <a:prstGeom prst="roundRect">
            <a:avLst>
              <a:gd name="adj" fmla="val 1049"/>
            </a:avLst>
          </a:prstGeom>
          <a:solidFill>
            <a:schemeClr val="tx1"/>
          </a:solidFill>
          <a:ln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61504" tIns="30753" rIns="61504" bIns="30753" rtlCol="0" anchor="ctr"/>
          <a:lstStyle/>
          <a:p>
            <a:pPr algn="ctr">
              <a:tabLst>
                <a:tab pos="1577351" algn="l"/>
              </a:tabLst>
            </a:pPr>
            <a:r>
              <a:rPr lang="fr-FR" sz="6600" b="1" i="0" dirty="0">
                <a:solidFill>
                  <a:srgbClr val="FFC000"/>
                </a:solidFill>
                <a:effectLst/>
                <a:latin typeface="docs-Roboto"/>
              </a:rPr>
              <a:t>15èmes Journées Internationales des Sciences Vétérinaires : </a:t>
            </a:r>
          </a:p>
          <a:p>
            <a:pPr algn="ctr">
              <a:tabLst>
                <a:tab pos="1577351" algn="l"/>
              </a:tabLst>
            </a:pPr>
            <a:r>
              <a:rPr lang="fr-FR" sz="6600" b="0" i="1" dirty="0">
                <a:solidFill>
                  <a:srgbClr val="FFC000"/>
                </a:solidFill>
                <a:effectLst/>
                <a:latin typeface="docs-Roboto"/>
              </a:rPr>
              <a:t>Climat et risque arthropode : Mythe ou réalité?  </a:t>
            </a:r>
          </a:p>
          <a:p>
            <a:pPr algn="ctr">
              <a:tabLst>
                <a:tab pos="1577351" algn="l"/>
              </a:tabLst>
            </a:pPr>
            <a:r>
              <a:rPr lang="fr-FR" sz="6600" b="1" i="1" dirty="0">
                <a:solidFill>
                  <a:srgbClr val="FFC000"/>
                </a:solidFill>
                <a:effectLst/>
                <a:latin typeface="docs-Roboto"/>
              </a:rPr>
              <a:t>09 – 10 Décembre</a:t>
            </a:r>
            <a:r>
              <a:rPr lang="en-GB" sz="6600" b="1" i="1" dirty="0">
                <a:solidFill>
                  <a:srgbClr val="FFC000"/>
                </a:solidFill>
                <a:ea typeface="Times New Roman" panose="02020603050405020304" pitchFamily="18" charset="0"/>
              </a:rPr>
              <a:t> 2023, Alger- </a:t>
            </a:r>
            <a:r>
              <a:rPr lang="en-GB" sz="6600" b="1" i="1" dirty="0" err="1">
                <a:solidFill>
                  <a:srgbClr val="FFC000"/>
                </a:solidFill>
                <a:ea typeface="Times New Roman" panose="02020603050405020304" pitchFamily="18" charset="0"/>
              </a:rPr>
              <a:t>Algérie</a:t>
            </a:r>
            <a:endParaRPr lang="en-GB" sz="6600" i="1" dirty="0">
              <a:solidFill>
                <a:srgbClr val="FFC000"/>
              </a:solidFill>
              <a:ea typeface="Times New Roman" panose="020206030504050203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429363" y="21650577"/>
            <a:ext cx="10306823" cy="830997"/>
          </a:xfrm>
          <a:prstGeom prst="rect">
            <a:avLst/>
          </a:prstGeom>
          <a:ln>
            <a:solidFill>
              <a:schemeClr val="accent1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fr-FR" altLang="en-US" sz="2400" i="1" dirty="0">
                <a:ea typeface="Verdana" panose="020B0604030504040204" pitchFamily="34" charset="0"/>
                <a:cs typeface="Times New Roman" panose="02020603050405020304" pitchFamily="18" charset="0"/>
              </a:rPr>
              <a:t>Veuillez introduire le matériel et les méthodes utilisés ici, sans hésiter à enrichir cette partie par des illustrations.</a:t>
            </a:r>
            <a:endParaRPr lang="fr-FR" sz="2400" i="1" dirty="0">
              <a:cs typeface="Times New Roman" panose="02020603050405020304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391129" y="13484363"/>
            <a:ext cx="10660461" cy="461665"/>
          </a:xfrm>
          <a:prstGeom prst="rect">
            <a:avLst/>
          </a:prstGeom>
          <a:ln>
            <a:solidFill>
              <a:schemeClr val="accent1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fr-FR" altLang="en-US" sz="2400" i="1" dirty="0">
                <a:ea typeface="Verdana" panose="020B0604030504040204" pitchFamily="34" charset="0"/>
                <a:cs typeface="Times New Roman" panose="02020603050405020304" pitchFamily="18" charset="0"/>
              </a:rPr>
              <a:t>Veuillez insérez l’introduction de votre communication ici</a:t>
            </a:r>
            <a:endParaRPr lang="fr-FR" sz="2400" i="1" dirty="0">
              <a:cs typeface="Times New Roman" panose="02020603050405020304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4154500" y="19474771"/>
            <a:ext cx="10264724" cy="461665"/>
          </a:xfrm>
          <a:prstGeom prst="rect">
            <a:avLst/>
          </a:prstGeom>
          <a:ln>
            <a:solidFill>
              <a:schemeClr val="accent1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fr-FR" altLang="en-US" sz="2400" i="1" dirty="0">
                <a:ea typeface="Verdana" panose="020B0604030504040204" pitchFamily="34" charset="0"/>
                <a:cs typeface="Times New Roman" panose="02020603050405020304" pitchFamily="18" charset="0"/>
              </a:rPr>
              <a:t>Veuillez insérer des figures, des tableaux et des représentations graphiques.</a:t>
            </a:r>
            <a:endParaRPr lang="fr-FR" sz="2400" i="1" dirty="0">
              <a:cs typeface="Times New Roman" panose="02020603050405020304" pitchFamily="18" charset="0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39293880" y="21330199"/>
            <a:ext cx="9150910" cy="461665"/>
          </a:xfrm>
          <a:prstGeom prst="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  <a:prstDash val="dash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sz="2400" i="1" dirty="0">
                <a:solidFill>
                  <a:schemeClr val="tx1"/>
                </a:solidFill>
                <a:cs typeface="Times New Roman" panose="02020603050405020304" pitchFamily="18" charset="0"/>
              </a:rPr>
              <a:t>Insérez votre conclusion ici</a:t>
            </a:r>
            <a:r>
              <a:rPr lang="fr-FR" sz="2400" i="1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45" name="ZoneTexte 44"/>
          <p:cNvSpPr txBox="1"/>
          <p:nvPr/>
        </p:nvSpPr>
        <p:spPr>
          <a:xfrm>
            <a:off x="39184320" y="25237605"/>
            <a:ext cx="9150910" cy="461665"/>
          </a:xfrm>
          <a:prstGeom prst="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  <a:prstDash val="dash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sz="2400" i="1" dirty="0">
                <a:solidFill>
                  <a:schemeClr val="tx1"/>
                </a:solidFill>
                <a:cs typeface="Times New Roman" panose="02020603050405020304" pitchFamily="18" charset="0"/>
              </a:rPr>
              <a:t>Insérez les références ici</a:t>
            </a:r>
            <a:r>
              <a:rPr lang="fr-FR" sz="2400" i="1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14110406" y="13176710"/>
            <a:ext cx="9150910" cy="461665"/>
          </a:xfrm>
          <a:prstGeom prst="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  <a:prstDash val="dash"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fr-FR" sz="2400" i="1" dirty="0">
                <a:solidFill>
                  <a:schemeClr val="tx1"/>
                </a:solidFill>
                <a:cs typeface="Times New Roman" panose="02020603050405020304" pitchFamily="18" charset="0"/>
              </a:rPr>
              <a:t>Insérez les résultats de votre étude ici</a:t>
            </a:r>
            <a:r>
              <a:rPr lang="fr-FR" sz="2400" i="1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F53577E-5ED1-1F5C-2E5D-6B33DCF68318}"/>
              </a:ext>
            </a:extLst>
          </p:cNvPr>
          <p:cNvSpPr txBox="1"/>
          <p:nvPr/>
        </p:nvSpPr>
        <p:spPr>
          <a:xfrm>
            <a:off x="2667574" y="372405"/>
            <a:ext cx="43760572" cy="1938992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algn="ctr"/>
            <a:r>
              <a:rPr lang="fr-FR" sz="6000" b="1" dirty="0">
                <a:latin typeface="+mj-lt"/>
                <a:cs typeface="Times New Roman" pitchFamily="18" charset="0"/>
              </a:rPr>
              <a:t>MINISTÈRE DE L'ENSEIGNEMENT SUPÉRIEUR ET DE LA RECHERCHE SCIENTIFIQUE</a:t>
            </a:r>
          </a:p>
          <a:p>
            <a:pPr algn="ctr"/>
            <a:r>
              <a:rPr lang="fr-FR" sz="6000" b="1" dirty="0">
                <a:latin typeface="+mj-lt"/>
                <a:cs typeface="Times New Roman" pitchFamily="18" charset="0"/>
              </a:rPr>
              <a:t>ÉCOLE NATIONALE SUP</a:t>
            </a:r>
            <a:r>
              <a:rPr lang="fr-FR" sz="6000" b="1" dirty="0"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fr-FR" sz="6000" b="1" dirty="0">
                <a:latin typeface="+mj-lt"/>
                <a:cs typeface="Times New Roman" pitchFamily="18" charset="0"/>
              </a:rPr>
              <a:t>RIEURE V</a:t>
            </a:r>
            <a:r>
              <a:rPr lang="fr-FR" sz="6000" b="1" dirty="0"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fr-FR" sz="6000" b="1" dirty="0">
                <a:latin typeface="+mj-lt"/>
                <a:cs typeface="Times New Roman" pitchFamily="18" charset="0"/>
              </a:rPr>
              <a:t>T</a:t>
            </a:r>
            <a:r>
              <a:rPr lang="fr-FR" sz="6000" b="1" dirty="0"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fr-FR" sz="6000" b="1" dirty="0">
                <a:latin typeface="+mj-lt"/>
                <a:cs typeface="Times New Roman" pitchFamily="18" charset="0"/>
              </a:rPr>
              <a:t>RINAIRE D’ALGER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73F7A8E-6076-F42B-E930-4AD1F92F64B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949584" y="2866341"/>
            <a:ext cx="4909279" cy="31100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922918C-C1A6-BBE4-0492-112B55D63D6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0471" y="2876789"/>
            <a:ext cx="12213252" cy="3110066"/>
          </a:xfrm>
          <a:prstGeom prst="rect">
            <a:avLst/>
          </a:prstGeom>
        </p:spPr>
      </p:pic>
      <p:pic>
        <p:nvPicPr>
          <p:cNvPr id="1026" name="Picture 2" descr="Tique — Wikipédia">
            <a:extLst>
              <a:ext uri="{FF2B5EF4-FFF2-40B4-BE49-F238E27FC236}">
                <a16:creationId xmlns:a16="http://schemas.microsoft.com/office/drawing/2014/main" id="{679FB5DE-9CA8-970B-84C3-89AC1D6732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78652" y="2953098"/>
            <a:ext cx="2688290" cy="3023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ome - العربية - ENSV">
            <a:extLst>
              <a:ext uri="{FF2B5EF4-FFF2-40B4-BE49-F238E27FC236}">
                <a16:creationId xmlns:a16="http://schemas.microsoft.com/office/drawing/2014/main" id="{48996FE1-4D10-264B-8308-4BE6A27647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7820" y="531187"/>
            <a:ext cx="2962275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Home - العربية - ENSV">
            <a:extLst>
              <a:ext uri="{FF2B5EF4-FFF2-40B4-BE49-F238E27FC236}">
                <a16:creationId xmlns:a16="http://schemas.microsoft.com/office/drawing/2014/main" id="{5BCB7EA5-1B77-774B-23A6-FFEEF94612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4367" y="585253"/>
            <a:ext cx="2962275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5897541-ADCD-3371-C5CC-C8D5575CEE5F}"/>
              </a:ext>
            </a:extLst>
          </p:cNvPr>
          <p:cNvSpPr txBox="1"/>
          <p:nvPr/>
        </p:nvSpPr>
        <p:spPr>
          <a:xfrm>
            <a:off x="830471" y="13992310"/>
            <a:ext cx="3080084" cy="6718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altLang="fr-FR" sz="2800" dirty="0">
                <a:latin typeface="+mj-lt"/>
                <a:cs typeface="Times New Roman" panose="02020603050405020304" pitchFamily="18" charset="0"/>
              </a:rPr>
              <a:t>(Taille 28 pt)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711BA7E-9AB9-3659-90EB-A90E6F2240A1}"/>
              </a:ext>
            </a:extLst>
          </p:cNvPr>
          <p:cNvSpPr/>
          <p:nvPr/>
        </p:nvSpPr>
        <p:spPr>
          <a:xfrm>
            <a:off x="27072070" y="24286505"/>
            <a:ext cx="10264724" cy="461665"/>
          </a:xfrm>
          <a:prstGeom prst="rect">
            <a:avLst/>
          </a:prstGeom>
          <a:ln>
            <a:solidFill>
              <a:schemeClr val="accent1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fr-FR" altLang="en-US" sz="2400" i="1" dirty="0">
                <a:ea typeface="Verdana" panose="020B0604030504040204" pitchFamily="34" charset="0"/>
                <a:cs typeface="Times New Roman" panose="02020603050405020304" pitchFamily="18" charset="0"/>
              </a:rPr>
              <a:t>Veuillez insérer la discussion </a:t>
            </a:r>
            <a:r>
              <a:rPr lang="fr-FR" sz="2400" i="1" dirty="0">
                <a:solidFill>
                  <a:schemeClr val="tx1"/>
                </a:solidFill>
                <a:cs typeface="Times New Roman" panose="02020603050405020304" pitchFamily="18" charset="0"/>
              </a:rPr>
              <a:t>de votre étude ici</a:t>
            </a:r>
            <a:endParaRPr lang="fr-FR" sz="2400" i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82827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735</TotalTime>
  <Words>203</Words>
  <Application>Microsoft Office PowerPoint</Application>
  <PresentationFormat>Personnalisé</PresentationFormat>
  <Paragraphs>47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docs-Roboto</vt:lpstr>
      <vt:lpstr>Times New Roman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Akhtar Ali</dc:creator>
  <cp:lastModifiedBy>Bouabdallah Ryhan</cp:lastModifiedBy>
  <cp:revision>109</cp:revision>
  <dcterms:created xsi:type="dcterms:W3CDTF">2016-01-10T09:33:00Z</dcterms:created>
  <dcterms:modified xsi:type="dcterms:W3CDTF">2023-11-25T15:59:16Z</dcterms:modified>
</cp:coreProperties>
</file>