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-1260" y="121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2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99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88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83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28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55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36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448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28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05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10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3B1C9-6F90-45B7-82EE-5F46539388AC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53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8" y="-726831"/>
            <a:ext cx="6858000" cy="12918831"/>
          </a:xfrm>
          <a:prstGeom prst="rect">
            <a:avLst/>
          </a:prstGeom>
        </p:spPr>
      </p:pic>
      <p:pic>
        <p:nvPicPr>
          <p:cNvPr id="5" name="Image 4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5" y="-698989"/>
            <a:ext cx="2701437" cy="160043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-13188" y="1064940"/>
            <a:ext cx="687118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fr-FR" sz="2400" b="1" dirty="0">
                <a:solidFill>
                  <a:srgbClr val="C00000"/>
                </a:solidFill>
              </a:rPr>
              <a:t>Soutenance </a:t>
            </a:r>
            <a:r>
              <a:rPr lang="fr-FR" sz="2400" b="1" dirty="0" smtClean="0">
                <a:solidFill>
                  <a:srgbClr val="C00000"/>
                </a:solidFill>
              </a:rPr>
              <a:t>de doctorat LMD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832" y="1577820"/>
            <a:ext cx="6819168" cy="29238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00CC"/>
                </a:solidFill>
              </a:rPr>
              <a:t>Thèse Intitulée :  </a:t>
            </a:r>
          </a:p>
          <a:p>
            <a:pPr algn="ctr"/>
            <a:r>
              <a:rPr lang="fr-FR" sz="1600" i="1" dirty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Effet de la </a:t>
            </a:r>
            <a:r>
              <a:rPr lang="fr-FR" sz="1600" i="1" dirty="0" smtClean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supplémentation </a:t>
            </a:r>
            <a:r>
              <a:rPr lang="fr-FR" sz="1600" i="1" dirty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d’un mélange d’acides organiques Sur les maladies métaboliques durant la période du </a:t>
            </a:r>
            <a:r>
              <a:rPr lang="fr-FR" sz="1600" i="1" dirty="0" smtClean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début </a:t>
            </a:r>
            <a:r>
              <a:rPr lang="fr-FR" sz="1600" i="1" dirty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de lactation chez la vache laitière.</a:t>
            </a:r>
          </a:p>
          <a:p>
            <a:pPr algn="ctr"/>
            <a:endParaRPr lang="fr-FR" b="1" dirty="0" smtClean="0">
              <a:solidFill>
                <a:srgbClr val="0000CC"/>
              </a:solidFill>
            </a:endParaRP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Nom et prénom de l’impétrant  : </a:t>
            </a:r>
            <a:r>
              <a:rPr lang="fr-FR" i="1" dirty="0">
                <a:solidFill>
                  <a:srgbClr val="0000CC"/>
                </a:solidFill>
              </a:rPr>
              <a:t>Mme TIMSIT Nassima</a:t>
            </a: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Date de soutenance de thèse : </a:t>
            </a:r>
            <a:r>
              <a:rPr lang="fr-FR" i="1" dirty="0" smtClean="0">
                <a:solidFill>
                  <a:srgbClr val="0000CC"/>
                </a:solidFill>
              </a:rPr>
              <a:t>01 </a:t>
            </a:r>
            <a:r>
              <a:rPr lang="fr-FR" i="1" smtClean="0">
                <a:solidFill>
                  <a:srgbClr val="0000CC"/>
                </a:solidFill>
              </a:rPr>
              <a:t>/</a:t>
            </a:r>
            <a:r>
              <a:rPr lang="fr-FR" i="1" smtClean="0">
                <a:solidFill>
                  <a:srgbClr val="0000CC"/>
                </a:solidFill>
              </a:rPr>
              <a:t>12 </a:t>
            </a:r>
            <a:r>
              <a:rPr lang="fr-FR" i="1" dirty="0" smtClean="0">
                <a:solidFill>
                  <a:srgbClr val="0000CC"/>
                </a:solidFill>
              </a:rPr>
              <a:t>/2025 à 09h00</a:t>
            </a: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Lieu : </a:t>
            </a:r>
            <a:r>
              <a:rPr lang="fr-FR" i="1" dirty="0" smtClean="0">
                <a:solidFill>
                  <a:srgbClr val="0000CC"/>
                </a:solidFill>
              </a:rPr>
              <a:t>Salle de conférence </a:t>
            </a: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C00000"/>
                </a:solidFill>
              </a:rPr>
              <a:t>Membre du jury</a:t>
            </a:r>
            <a:endParaRPr lang="fr-FR" sz="3200" dirty="0">
              <a:solidFill>
                <a:srgbClr val="C0000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403865"/>
              </p:ext>
            </p:extLst>
          </p:nvPr>
        </p:nvGraphicFramePr>
        <p:xfrm>
          <a:off x="-13188" y="4582258"/>
          <a:ext cx="6871187" cy="253438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70377"/>
                <a:gridCol w="2026196"/>
                <a:gridCol w="1551770"/>
                <a:gridCol w="1622844"/>
              </a:tblGrid>
              <a:tr h="5421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Qualité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Nom et prénom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Grade	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Etablissement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21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Président</a:t>
                      </a:r>
                      <a:r>
                        <a:rPr lang="fr-FR" sz="1400" b="1" dirty="0"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fr-FR" sz="12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SOUAMES Samir 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53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/>
                          <a:ea typeface="Calibri"/>
                          <a:cs typeface="Arial"/>
                        </a:rPr>
                        <a:t>Rapporteur </a:t>
                      </a:r>
                      <a:endParaRPr lang="fr-FR" sz="12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HANI Fatma </a:t>
                      </a:r>
                      <a:r>
                        <a:rPr lang="fr-FR" sz="1400" b="1" dirty="0" err="1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Amira</a:t>
                      </a: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76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Co- Rapporteur </a:t>
                      </a:r>
                      <a:endParaRPr lang="fr-FR" sz="1100" b="1" dirty="0" smtClean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AÏNOUZ Lynda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MCA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696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Examinateurs</a:t>
                      </a:r>
                      <a:endParaRPr lang="fr-FR" sz="1100" b="1" dirty="0" smtClean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BOUZID Ryad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ISV d’El </a:t>
                      </a:r>
                      <a:r>
                        <a:rPr lang="fr-FR" sz="1400" b="1" dirty="0" err="1" smtClean="0">
                          <a:effectLst/>
                          <a:latin typeface="+mn-lt"/>
                          <a:ea typeface="Calibri"/>
                          <a:cs typeface="Arial"/>
                        </a:rPr>
                        <a:t>Taref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69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BAROUDI Djamel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fr-FR" sz="1200" b="1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METREF Ahmed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MCA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ISV de Blida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0" y="8180276"/>
            <a:ext cx="4629150" cy="107721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3200" b="1" i="1" dirty="0" smtClean="0">
                <a:solidFill>
                  <a:srgbClr val="FFFF00"/>
                </a:solidFill>
              </a:rPr>
              <a:t>Le public et cordialement invité</a:t>
            </a:r>
            <a:endParaRPr lang="fr-FR" sz="3200" b="1" i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44" y="-698988"/>
            <a:ext cx="4041531" cy="1600438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République Algérienne Démocratique et Populaire</a:t>
            </a:r>
            <a:endParaRPr lang="fr-FR" sz="14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DZ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وزارة </a:t>
            </a:r>
            <a:r>
              <a:rPr lang="ar-DZ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التـــــعليم العـــالي والبــــــحث العـــــــلمي</a:t>
            </a:r>
            <a:endParaRPr lang="fr-FR" sz="14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Ministère de l’Enseignement Supérieur et de La Recherche Scientifique</a:t>
            </a:r>
            <a:endParaRPr lang="fr-FR" sz="14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ربيع بوشامة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المدرســـة الوطنيـــة العليـــا للبيطـــرة</a:t>
            </a:r>
            <a:r>
              <a:rPr lang="fr-FR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40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École </a:t>
            </a:r>
            <a:r>
              <a:rPr lang="fr-FR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Nationale Supérieure Vétérinaire 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d'Alger, </a:t>
            </a:r>
            <a:r>
              <a:rPr lang="fr-FR" sz="1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Rabie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Bouchama</a:t>
            </a:r>
            <a:endParaRPr lang="fr-FR" sz="14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5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139</Words>
  <Application>Microsoft Office PowerPoint</Application>
  <PresentationFormat>Personnalisé</PresentationFormat>
  <Paragraphs>42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ensv</dc:creator>
  <cp:lastModifiedBy>tebchouche hafida</cp:lastModifiedBy>
  <cp:revision>46</cp:revision>
  <cp:lastPrinted>2024-01-02T09:56:32Z</cp:lastPrinted>
  <dcterms:created xsi:type="dcterms:W3CDTF">2023-02-26T12:58:49Z</dcterms:created>
  <dcterms:modified xsi:type="dcterms:W3CDTF">2025-11-24T08:03:37Z</dcterms:modified>
</cp:coreProperties>
</file>