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-1260" y="121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2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99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88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83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28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555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36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448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28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05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10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3B1C9-6F90-45B7-82EE-5F46539388AC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50F8-F761-41C7-8369-B8B3C3B057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53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88" y="-726831"/>
            <a:ext cx="6858000" cy="12918831"/>
          </a:xfrm>
          <a:prstGeom prst="rect">
            <a:avLst/>
          </a:prstGeom>
        </p:spPr>
      </p:pic>
      <p:pic>
        <p:nvPicPr>
          <p:cNvPr id="5" name="Image 4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75" y="-698989"/>
            <a:ext cx="2701437" cy="160043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-13188" y="1064940"/>
            <a:ext cx="687118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/>
            <a:r>
              <a:rPr lang="fr-FR" sz="2400" b="1" dirty="0">
                <a:solidFill>
                  <a:srgbClr val="C00000"/>
                </a:solidFill>
              </a:rPr>
              <a:t>Soutenance </a:t>
            </a:r>
            <a:r>
              <a:rPr lang="fr-FR" sz="2400" b="1" dirty="0" smtClean="0">
                <a:solidFill>
                  <a:srgbClr val="C00000"/>
                </a:solidFill>
              </a:rPr>
              <a:t>de doctorat en </a:t>
            </a:r>
            <a:r>
              <a:rPr lang="fr-FR" sz="2400" b="1" dirty="0">
                <a:solidFill>
                  <a:srgbClr val="C00000"/>
                </a:solidFill>
              </a:rPr>
              <a:t>Sciences </a:t>
            </a:r>
            <a:r>
              <a:rPr lang="fr-FR" sz="2400" b="1" dirty="0" smtClean="0">
                <a:solidFill>
                  <a:srgbClr val="C00000"/>
                </a:solidFill>
              </a:rPr>
              <a:t>Vétérinaires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577820"/>
            <a:ext cx="6858000" cy="267765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00CC"/>
                </a:solidFill>
              </a:rPr>
              <a:t>Thèse Intitulée :  </a:t>
            </a:r>
          </a:p>
          <a:p>
            <a:pPr algn="ctr"/>
            <a:r>
              <a:rPr lang="fr-FR" sz="1600" i="1" dirty="0">
                <a:solidFill>
                  <a:srgbClr val="0000CC"/>
                </a:solidFill>
                <a:latin typeface="Arial"/>
                <a:ea typeface="Calibri"/>
                <a:cs typeface="Arial"/>
              </a:rPr>
              <a:t>Etude technico-économique de l’orage hydroponique comme alternative en alimentation animale.</a:t>
            </a:r>
            <a:endParaRPr lang="fr-FR" sz="1600" i="1" dirty="0">
              <a:solidFill>
                <a:srgbClr val="0000CC"/>
              </a:solidFill>
              <a:latin typeface="Arial"/>
              <a:ea typeface="Calibri"/>
              <a:cs typeface="Arial"/>
            </a:endParaRPr>
          </a:p>
          <a:p>
            <a:pPr algn="ctr"/>
            <a:endParaRPr lang="fr-FR" b="1" dirty="0" smtClean="0">
              <a:solidFill>
                <a:srgbClr val="0000CC"/>
              </a:solidFill>
            </a:endParaRPr>
          </a:p>
          <a:p>
            <a:pPr algn="ctr"/>
            <a:r>
              <a:rPr lang="fr-FR" b="1" dirty="0" smtClean="0">
                <a:solidFill>
                  <a:srgbClr val="0000CC"/>
                </a:solidFill>
              </a:rPr>
              <a:t>Nom et prénom de l’impétrant  : </a:t>
            </a:r>
            <a:r>
              <a:rPr lang="fr-FR" i="1" dirty="0" smtClean="0">
                <a:solidFill>
                  <a:srgbClr val="0000CC"/>
                </a:solidFill>
              </a:rPr>
              <a:t>Mme </a:t>
            </a:r>
            <a:r>
              <a:rPr lang="fr-FR" i="1" dirty="0" smtClean="0">
                <a:solidFill>
                  <a:srgbClr val="0000CC"/>
                </a:solidFill>
                <a:latin typeface="Arial"/>
                <a:ea typeface="Calibri"/>
              </a:rPr>
              <a:t>NAIT MERZEG Fatiha</a:t>
            </a:r>
            <a:endParaRPr lang="fr-FR" i="1" dirty="0" smtClean="0">
              <a:solidFill>
                <a:srgbClr val="0000CC"/>
              </a:solidFill>
            </a:endParaRPr>
          </a:p>
          <a:p>
            <a:pPr algn="ctr"/>
            <a:r>
              <a:rPr lang="fr-FR" b="1" dirty="0" smtClean="0">
                <a:solidFill>
                  <a:srgbClr val="0000CC"/>
                </a:solidFill>
              </a:rPr>
              <a:t>Date de soutenance de thèse : </a:t>
            </a:r>
            <a:r>
              <a:rPr lang="fr-FR" i="1" dirty="0" smtClean="0">
                <a:solidFill>
                  <a:srgbClr val="0000CC"/>
                </a:solidFill>
              </a:rPr>
              <a:t>13 </a:t>
            </a:r>
            <a:r>
              <a:rPr lang="fr-FR" i="1" dirty="0" smtClean="0">
                <a:solidFill>
                  <a:srgbClr val="0000CC"/>
                </a:solidFill>
              </a:rPr>
              <a:t>/</a:t>
            </a:r>
            <a:r>
              <a:rPr lang="fr-FR" i="1" dirty="0" smtClean="0">
                <a:solidFill>
                  <a:srgbClr val="0000CC"/>
                </a:solidFill>
              </a:rPr>
              <a:t>05 </a:t>
            </a:r>
            <a:r>
              <a:rPr lang="fr-FR" i="1" dirty="0" smtClean="0">
                <a:solidFill>
                  <a:srgbClr val="0000CC"/>
                </a:solidFill>
              </a:rPr>
              <a:t>/2026 à 10h00</a:t>
            </a:r>
          </a:p>
          <a:p>
            <a:pPr algn="ctr"/>
            <a:r>
              <a:rPr lang="fr-FR" b="1" dirty="0" smtClean="0">
                <a:solidFill>
                  <a:srgbClr val="0000CC"/>
                </a:solidFill>
              </a:rPr>
              <a:t>Lieu : </a:t>
            </a:r>
            <a:r>
              <a:rPr lang="fr-FR" i="1" dirty="0" smtClean="0">
                <a:solidFill>
                  <a:srgbClr val="0000CC"/>
                </a:solidFill>
              </a:rPr>
              <a:t>Salle de conférence </a:t>
            </a:r>
          </a:p>
          <a:p>
            <a:pPr algn="ctr"/>
            <a:endParaRPr lang="fr-FR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C00000"/>
                </a:solidFill>
              </a:rPr>
              <a:t>Membre du jury</a:t>
            </a:r>
            <a:endParaRPr lang="fr-FR" sz="3200" dirty="0">
              <a:solidFill>
                <a:srgbClr val="C00000"/>
              </a:solidFill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184696"/>
              </p:ext>
            </p:extLst>
          </p:nvPr>
        </p:nvGraphicFramePr>
        <p:xfrm>
          <a:off x="-13188" y="4582258"/>
          <a:ext cx="6857999" cy="28509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588251"/>
                <a:gridCol w="2012443"/>
                <a:gridCol w="1531841"/>
                <a:gridCol w="1725464"/>
              </a:tblGrid>
              <a:tr h="5421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Qualité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Nom et prénom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Grade	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Etablissement</a:t>
                      </a:r>
                      <a:endParaRPr lang="fr-FR" sz="1600" dirty="0">
                        <a:solidFill>
                          <a:srgbClr val="0000CC"/>
                        </a:solidFill>
                        <a:effectLst/>
                        <a:latin typeface="Consolas" panose="020B0609020204030204" pitchFamily="49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2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Présidente 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ILES Imène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MCA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E.N.S.V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5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Rapporteur 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KADDI SI Ammar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UMM Tizi Ouzou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977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Co-rapporteur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AIN BAZIZ </a:t>
                      </a:r>
                      <a:r>
                        <a:rPr lang="fr-FR" sz="1400" b="1" dirty="0" err="1">
                          <a:effectLst/>
                          <a:latin typeface="+mn-lt"/>
                          <a:ea typeface="Calibri"/>
                          <a:cs typeface="Arial"/>
                        </a:rPr>
                        <a:t>Hacina</a:t>
                      </a:r>
                      <a:endParaRPr lang="fr-FR" sz="1400" b="1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E.N.S.V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6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Examinateurs</a:t>
                      </a:r>
                      <a:endParaRPr lang="fr-FR" sz="14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SAIDJ Dahia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Professeur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ISV Blida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/>
                          <a:ea typeface="Calibri"/>
                          <a:cs typeface="Arial"/>
                        </a:rPr>
                        <a:t>	</a:t>
                      </a:r>
                      <a:endParaRPr lang="fr-FR" sz="1050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MOUHOUS Azzeddine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MCA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UMM Tizi Ouzou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51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Arial"/>
                          <a:ea typeface="Calibri"/>
                          <a:cs typeface="Arial"/>
                        </a:rPr>
                        <a:t> </a:t>
                      </a:r>
                      <a:r>
                        <a:rPr lang="fr-FR" sz="1400" b="1" dirty="0" smtClean="0">
                          <a:effectLst/>
                          <a:latin typeface="Arial"/>
                          <a:ea typeface="Calibri"/>
                          <a:cs typeface="Arial"/>
                        </a:rPr>
                        <a:t>Invité</a:t>
                      </a:r>
                      <a:endParaRPr lang="fr-FR" sz="14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IGUER-OUADA Mokrane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+mn-lt"/>
                          <a:ea typeface="Calibri"/>
                          <a:cs typeface="Arial"/>
                        </a:rPr>
                        <a:t>MCA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Calibri"/>
                          <a:cs typeface="Arial"/>
                        </a:rPr>
                        <a:t>Université de </a:t>
                      </a:r>
                      <a:r>
                        <a:rPr lang="fr-FR" sz="1400" b="1" dirty="0" err="1">
                          <a:effectLst/>
                          <a:latin typeface="+mn-lt"/>
                          <a:ea typeface="Calibri"/>
                          <a:cs typeface="Arial"/>
                        </a:rPr>
                        <a:t>Béjaia</a:t>
                      </a:r>
                      <a:endParaRPr lang="fr-FR" sz="1400" b="1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51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b="1" dirty="0">
                        <a:effectLst/>
                        <a:latin typeface="Consolas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Arial"/>
                          <a:ea typeface="Calibri"/>
                          <a:cs typeface="Arial"/>
                        </a:rPr>
                        <a:t>I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0" y="8180276"/>
            <a:ext cx="4629150" cy="107721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3200" b="1" i="1" dirty="0" smtClean="0">
                <a:solidFill>
                  <a:srgbClr val="FFFF00"/>
                </a:solidFill>
              </a:rPr>
              <a:t>Le public et cordialement invité</a:t>
            </a:r>
            <a:endParaRPr lang="fr-FR" sz="3200" b="1" i="1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644" y="-698988"/>
            <a:ext cx="4041531" cy="1600438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République Algérienne Démocratique et Populaire</a:t>
            </a:r>
            <a:endParaRPr lang="fr-FR" sz="14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DZ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وزارة </a:t>
            </a:r>
            <a:r>
              <a:rPr lang="ar-DZ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التـــــعليم العـــالي والبــــــحث العـــــــلمي</a:t>
            </a:r>
            <a:endParaRPr lang="fr-FR" sz="1400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Ministère de l’Enseignement Supérieur et de La Recherche Scientifique</a:t>
            </a:r>
            <a:endParaRPr lang="fr-FR" sz="1400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ربيع بوشامة</a:t>
            </a:r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المدرســـة الوطنيـــة العليـــا للبيطـــرة</a:t>
            </a:r>
            <a:r>
              <a:rPr lang="fr-FR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400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École </a:t>
            </a:r>
            <a:r>
              <a:rPr lang="fr-FR" sz="14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Nationale Supérieure Vétérinaire </a:t>
            </a:r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d'Alger, </a:t>
            </a:r>
            <a:r>
              <a:rPr lang="fr-FR" sz="1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Rabie</a:t>
            </a:r>
            <a:r>
              <a:rPr lang="fr-FR" sz="14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Bouchama</a:t>
            </a:r>
            <a:endParaRPr lang="fr-FR" sz="1400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5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133</Words>
  <Application>Microsoft Office PowerPoint</Application>
  <PresentationFormat>Personnalisé</PresentationFormat>
  <Paragraphs>44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ensv</dc:creator>
  <cp:lastModifiedBy>tebchouche hafida</cp:lastModifiedBy>
  <cp:revision>50</cp:revision>
  <cp:lastPrinted>2024-01-02T09:56:32Z</cp:lastPrinted>
  <dcterms:created xsi:type="dcterms:W3CDTF">2023-02-26T12:58:49Z</dcterms:created>
  <dcterms:modified xsi:type="dcterms:W3CDTF">2026-05-07T13:44:15Z</dcterms:modified>
</cp:coreProperties>
</file>