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100" d="100"/>
          <a:sy n="100" d="100"/>
        </p:scale>
        <p:origin x="-1260" y="2076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267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483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280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555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7360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448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282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054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103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1996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8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3B1C9-6F90-45B7-82EE-5F46539388AC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550F8-F761-41C7-8369-B8B3C3B057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453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88" y="-726831"/>
            <a:ext cx="6858000" cy="12918831"/>
          </a:xfrm>
          <a:prstGeom prst="rect">
            <a:avLst/>
          </a:prstGeom>
        </p:spPr>
      </p:pic>
      <p:pic>
        <p:nvPicPr>
          <p:cNvPr id="5" name="Image 4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5" y="-698989"/>
            <a:ext cx="2701437" cy="16004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ZoneTexte 5"/>
          <p:cNvSpPr txBox="1"/>
          <p:nvPr/>
        </p:nvSpPr>
        <p:spPr>
          <a:xfrm>
            <a:off x="-13188" y="1064940"/>
            <a:ext cx="6871188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srgbClr val="C00000"/>
                </a:solidFill>
              </a:rPr>
              <a:t>Soutenance </a:t>
            </a:r>
            <a:r>
              <a:rPr lang="fr-FR" sz="2400" b="1" dirty="0" smtClean="0">
                <a:solidFill>
                  <a:srgbClr val="C00000"/>
                </a:solidFill>
              </a:rPr>
              <a:t>de doctorat en </a:t>
            </a:r>
            <a:r>
              <a:rPr lang="fr-FR" sz="2400" b="1" dirty="0">
                <a:solidFill>
                  <a:srgbClr val="C00000"/>
                </a:solidFill>
              </a:rPr>
              <a:t>Sciences </a:t>
            </a:r>
            <a:r>
              <a:rPr lang="fr-FR" sz="2400" b="1" dirty="0" smtClean="0">
                <a:solidFill>
                  <a:srgbClr val="C00000"/>
                </a:solidFill>
              </a:rPr>
              <a:t>Vétérinaires</a:t>
            </a:r>
            <a:endParaRPr lang="fr-FR" sz="2000" b="1" i="1" dirty="0">
              <a:solidFill>
                <a:srgbClr val="C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1577820"/>
            <a:ext cx="6858000" cy="267765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00CC"/>
                </a:solidFill>
              </a:rPr>
              <a:t>Thèse Intitulée :  </a:t>
            </a:r>
          </a:p>
          <a:p>
            <a:pPr algn="ctr"/>
            <a:r>
              <a:rPr lang="fr-FR" sz="1600" i="1" dirty="0">
                <a:solidFill>
                  <a:srgbClr val="0000CC"/>
                </a:solidFill>
                <a:latin typeface="Arial"/>
                <a:ea typeface="Calibri"/>
                <a:cs typeface="Arial"/>
              </a:rPr>
              <a:t>Performances zootechniques et génétiques des races ovines algériennes dans l’Est de </a:t>
            </a:r>
            <a:r>
              <a:rPr lang="fr-FR" sz="1600" i="1" dirty="0" smtClean="0">
                <a:solidFill>
                  <a:srgbClr val="0000CC"/>
                </a:solidFill>
                <a:latin typeface="Arial"/>
                <a:ea typeface="Calibri"/>
                <a:cs typeface="Arial"/>
              </a:rPr>
              <a:t>l’Algérie.</a:t>
            </a:r>
            <a:endParaRPr lang="fr-FR" sz="1600" i="1" dirty="0">
              <a:solidFill>
                <a:srgbClr val="0000CC"/>
              </a:solidFill>
              <a:latin typeface="Arial"/>
              <a:ea typeface="Calibri"/>
              <a:cs typeface="Arial"/>
            </a:endParaRPr>
          </a:p>
          <a:p>
            <a:pPr algn="ctr"/>
            <a:endParaRPr lang="fr-FR" b="1" dirty="0" smtClean="0">
              <a:solidFill>
                <a:srgbClr val="0000CC"/>
              </a:solidFill>
            </a:endParaRPr>
          </a:p>
          <a:p>
            <a:pPr algn="ctr"/>
            <a:r>
              <a:rPr lang="fr-FR" b="1" dirty="0" smtClean="0">
                <a:solidFill>
                  <a:srgbClr val="0000CC"/>
                </a:solidFill>
              </a:rPr>
              <a:t>Nom et prénom de l’impétrant  : </a:t>
            </a:r>
            <a:r>
              <a:rPr lang="fr-FR" i="1" dirty="0" smtClean="0">
                <a:solidFill>
                  <a:srgbClr val="0000CC"/>
                </a:solidFill>
              </a:rPr>
              <a:t>Mme </a:t>
            </a:r>
            <a:r>
              <a:rPr lang="fr-FR" i="1" dirty="0" smtClean="0">
                <a:solidFill>
                  <a:srgbClr val="0000CC"/>
                </a:solidFill>
                <a:latin typeface="Arial"/>
                <a:ea typeface="Calibri"/>
              </a:rPr>
              <a:t>BELMILI Sihem</a:t>
            </a:r>
            <a:endParaRPr lang="fr-FR" i="1" dirty="0" smtClean="0">
              <a:solidFill>
                <a:srgbClr val="0000CC"/>
              </a:solidFill>
            </a:endParaRPr>
          </a:p>
          <a:p>
            <a:pPr algn="ctr"/>
            <a:r>
              <a:rPr lang="fr-FR" b="1" dirty="0" smtClean="0">
                <a:solidFill>
                  <a:srgbClr val="0000CC"/>
                </a:solidFill>
              </a:rPr>
              <a:t>Date de soutenance de thèse : </a:t>
            </a:r>
            <a:r>
              <a:rPr lang="fr-FR" i="1" dirty="0" smtClean="0">
                <a:solidFill>
                  <a:srgbClr val="0000CC"/>
                </a:solidFill>
              </a:rPr>
              <a:t>12 /11 /2026 à 10h00</a:t>
            </a:r>
          </a:p>
          <a:p>
            <a:pPr algn="ctr"/>
            <a:r>
              <a:rPr lang="fr-FR" b="1" dirty="0" smtClean="0">
                <a:solidFill>
                  <a:srgbClr val="0000CC"/>
                </a:solidFill>
              </a:rPr>
              <a:t>Lieu : </a:t>
            </a:r>
            <a:r>
              <a:rPr lang="fr-FR" i="1" dirty="0" smtClean="0">
                <a:solidFill>
                  <a:srgbClr val="0000CC"/>
                </a:solidFill>
              </a:rPr>
              <a:t>Salle de </a:t>
            </a:r>
            <a:r>
              <a:rPr lang="fr-FR" i="1" smtClean="0">
                <a:solidFill>
                  <a:srgbClr val="0000CC"/>
                </a:solidFill>
              </a:rPr>
              <a:t>conférence - ENSV</a:t>
            </a:r>
            <a:endParaRPr lang="fr-FR" i="1" dirty="0" smtClean="0">
              <a:solidFill>
                <a:srgbClr val="0000CC"/>
              </a:solidFill>
            </a:endParaRPr>
          </a:p>
          <a:p>
            <a:pPr algn="ctr"/>
            <a:endParaRPr lang="fr-FR" b="1" dirty="0" smtClean="0">
              <a:solidFill>
                <a:srgbClr val="C00000"/>
              </a:solidFill>
            </a:endParaRPr>
          </a:p>
          <a:p>
            <a:pPr algn="ctr"/>
            <a:r>
              <a:rPr lang="fr-FR" sz="2800" b="1" dirty="0" smtClean="0">
                <a:solidFill>
                  <a:srgbClr val="C00000"/>
                </a:solidFill>
              </a:rPr>
              <a:t>Jury composé de </a:t>
            </a:r>
            <a:endParaRPr lang="fr-FR" sz="3200" dirty="0">
              <a:solidFill>
                <a:srgbClr val="C00000"/>
              </a:solidFill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217736"/>
              </p:ext>
            </p:extLst>
          </p:nvPr>
        </p:nvGraphicFramePr>
        <p:xfrm>
          <a:off x="-13188" y="4582258"/>
          <a:ext cx="6857999" cy="262446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18113"/>
                <a:gridCol w="2257425"/>
                <a:gridCol w="1371600"/>
                <a:gridCol w="1910861"/>
              </a:tblGrid>
              <a:tr h="5421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Qualité</a:t>
                      </a:r>
                      <a:endParaRPr lang="fr-FR" sz="1600" dirty="0">
                        <a:solidFill>
                          <a:srgbClr val="0000CC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Nom et prénom</a:t>
                      </a:r>
                      <a:endParaRPr lang="fr-FR" sz="1600" dirty="0">
                        <a:solidFill>
                          <a:srgbClr val="0000CC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Grade	</a:t>
                      </a:r>
                      <a:endParaRPr lang="fr-FR" sz="1600" dirty="0">
                        <a:solidFill>
                          <a:srgbClr val="0000CC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Etablissement</a:t>
                      </a:r>
                      <a:endParaRPr lang="fr-FR" sz="1600" dirty="0">
                        <a:solidFill>
                          <a:srgbClr val="0000CC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21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Présidente </a:t>
                      </a:r>
                      <a:endParaRPr lang="fr-FR" sz="140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BOUABDALLAH </a:t>
                      </a:r>
                      <a:r>
                        <a:rPr lang="fr-FR" sz="1400" b="1" dirty="0" err="1">
                          <a:effectLst/>
                          <a:latin typeface="+mn-lt"/>
                          <a:ea typeface="Calibri"/>
                          <a:cs typeface="Arial"/>
                        </a:rPr>
                        <a:t>Ryhan</a:t>
                      </a:r>
                      <a:endParaRPr lang="fr-FR" sz="1400" b="1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MCA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+mn-lt"/>
                          <a:ea typeface="Calibri"/>
                          <a:cs typeface="Arial"/>
                        </a:rPr>
                        <a:t>ENSV</a:t>
                      </a:r>
                      <a:endParaRPr lang="fr-FR" sz="1400" b="1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53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Rapporteur </a:t>
                      </a:r>
                      <a:endParaRPr lang="fr-FR" sz="140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+mn-lt"/>
                          <a:ea typeface="Calibri"/>
                          <a:cs typeface="Arial"/>
                        </a:rPr>
                        <a:t>TENNAH Safia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+mn-lt"/>
                          <a:ea typeface="Calibri"/>
                          <a:cs typeface="Arial"/>
                        </a:rPr>
                        <a:t>Professeure</a:t>
                      </a:r>
                      <a:endParaRPr lang="fr-FR" sz="1400" b="1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+mn-lt"/>
                          <a:ea typeface="Calibri"/>
                          <a:cs typeface="Arial"/>
                        </a:rPr>
                        <a:t>ENSV</a:t>
                      </a:r>
                      <a:endParaRPr lang="fr-FR" sz="1400" b="1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77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Examinateurs</a:t>
                      </a:r>
                      <a:endParaRPr lang="fr-FR" sz="1400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smtClean="0">
                          <a:effectLst/>
                          <a:latin typeface="+mn-lt"/>
                          <a:ea typeface="Calibri"/>
                          <a:cs typeface="Arial"/>
                        </a:rPr>
                        <a:t>KHELIFI-TOUHAMI </a:t>
                      </a: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Nadjet- Amina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+mn-lt"/>
                          <a:ea typeface="Calibri"/>
                          <a:cs typeface="Arial"/>
                        </a:rPr>
                        <a:t>Professeure</a:t>
                      </a:r>
                      <a:endParaRPr lang="fr-FR" sz="1400" b="1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+mn-lt"/>
                          <a:ea typeface="Calibri"/>
                          <a:cs typeface="Arial"/>
                        </a:rPr>
                        <a:t>ISV Blida 1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69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+mn-lt"/>
                          <a:ea typeface="Calibri"/>
                          <a:cs typeface="Arial"/>
                        </a:rPr>
                        <a:t> </a:t>
                      </a:r>
                      <a:endParaRPr lang="fr-FR" sz="140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KHELAF Djamel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Professeur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effectLst/>
                          <a:latin typeface="+mn-lt"/>
                          <a:ea typeface="Calibri"/>
                          <a:cs typeface="Arial"/>
                        </a:rPr>
                        <a:t>ENSV</a:t>
                      </a:r>
                      <a:endParaRPr lang="fr-FR" sz="1400" b="1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Calibri"/>
                          <a:cs typeface="Arial"/>
                        </a:rPr>
                        <a:t>	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LAKHDARA </a:t>
                      </a:r>
                      <a:r>
                        <a:rPr lang="fr-FR" sz="1400" b="1" dirty="0" err="1">
                          <a:effectLst/>
                          <a:latin typeface="+mn-lt"/>
                          <a:ea typeface="Calibri"/>
                          <a:cs typeface="Arial"/>
                        </a:rPr>
                        <a:t>Nedjoua</a:t>
                      </a:r>
                      <a:endParaRPr lang="fr-FR" sz="1400" b="1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+mn-lt"/>
                          <a:ea typeface="Calibri"/>
                          <a:cs typeface="Arial"/>
                        </a:rPr>
                        <a:t>Professeure</a:t>
                      </a:r>
                      <a:endParaRPr lang="fr-FR" sz="1400" b="1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ISV </a:t>
                      </a:r>
                      <a:r>
                        <a:rPr lang="fr-FR" sz="1400" b="1" dirty="0" smtClean="0">
                          <a:effectLst/>
                          <a:latin typeface="+mn-lt"/>
                          <a:ea typeface="Calibri"/>
                          <a:cs typeface="Arial"/>
                        </a:rPr>
                        <a:t>- Constantine</a:t>
                      </a:r>
                      <a:endParaRPr lang="fr-FR" sz="1400" b="1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51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Calibri"/>
                          <a:cs typeface="Arial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BOUSBIA </a:t>
                      </a:r>
                      <a:r>
                        <a:rPr lang="fr-FR" sz="1400" b="1" dirty="0" err="1">
                          <a:effectLst/>
                          <a:latin typeface="+mn-lt"/>
                          <a:ea typeface="Calibri"/>
                          <a:cs typeface="Arial"/>
                        </a:rPr>
                        <a:t>Aissam</a:t>
                      </a:r>
                      <a:endParaRPr lang="fr-FR" sz="1400" b="1" dirty="0"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Professeur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Calibri"/>
                          <a:cs typeface="Arial"/>
                        </a:rPr>
                        <a:t>Université de Guelma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0" y="8180276"/>
            <a:ext cx="4629150" cy="107721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3200" b="1" i="1" dirty="0" smtClean="0">
                <a:solidFill>
                  <a:srgbClr val="FFFF00"/>
                </a:solidFill>
              </a:rPr>
              <a:t>Le public et cordialement invité</a:t>
            </a:r>
            <a:endParaRPr lang="fr-FR" sz="3200" b="1" i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644" y="-698988"/>
            <a:ext cx="4041531" cy="1600438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République Algérienne Démocratique et Populaire</a:t>
            </a:r>
            <a:endParaRPr lang="fr-FR" sz="1400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DZ" sz="1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وزارة </a:t>
            </a:r>
            <a:r>
              <a:rPr lang="ar-DZ" sz="1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التـــــعليم العـــالي والبــــــحث العـــــــلمي</a:t>
            </a:r>
            <a:endParaRPr lang="fr-FR" sz="1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1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Ministère de l’Enseignement Supérieur et de La Recherche Scientifique</a:t>
            </a:r>
            <a:endParaRPr lang="fr-FR" sz="1400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r-SA" sz="1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ربيع بوشامة</a:t>
            </a:r>
            <a:r>
              <a:rPr lang="fr-FR" sz="1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1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المدرســـة الوطنيـــة العليـــا للبيطـــرة</a:t>
            </a:r>
            <a:r>
              <a:rPr lang="fr-FR" sz="1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1400" b="1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1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École </a:t>
            </a:r>
            <a:r>
              <a:rPr lang="fr-FR" sz="1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Nationale Supérieure Vétérinaire </a:t>
            </a:r>
            <a:r>
              <a:rPr lang="fr-FR" sz="1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d'Alger, </a:t>
            </a:r>
            <a:r>
              <a:rPr lang="fr-FR" sz="14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Rabie</a:t>
            </a:r>
            <a:r>
              <a:rPr lang="fr-FR" sz="1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4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Bouchama</a:t>
            </a:r>
            <a:endParaRPr lang="fr-FR" sz="1400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15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132</Words>
  <Application>Microsoft Office PowerPoint</Application>
  <PresentationFormat>Personnalisé</PresentationFormat>
  <Paragraphs>43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ensv</dc:creator>
  <cp:lastModifiedBy>tebchouche hafida</cp:lastModifiedBy>
  <cp:revision>63</cp:revision>
  <cp:lastPrinted>2024-01-02T09:56:32Z</cp:lastPrinted>
  <dcterms:created xsi:type="dcterms:W3CDTF">2023-02-26T12:58:49Z</dcterms:created>
  <dcterms:modified xsi:type="dcterms:W3CDTF">2026-11-03T13:25:06Z</dcterms:modified>
</cp:coreProperties>
</file>